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AEC"/>
    <a:srgbClr val="EBEAEC"/>
    <a:srgbClr val="FDFFEE"/>
    <a:srgbClr val="F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42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92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3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9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5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4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8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1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690465"/>
            <a:ext cx="122862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 smtClean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P o r ta k</a:t>
            </a:r>
            <a:endParaRPr lang="fr-FR" sz="15000" dirty="0">
              <a:solidFill>
                <a:schemeClr val="bg1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2844772"/>
            <a:ext cx="12286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  </a:t>
            </a:r>
            <a:r>
              <a:rPr lang="fr-FR" sz="3200" dirty="0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F O R N A </a:t>
            </a:r>
            <a:r>
              <a:rPr lang="fr-FR" sz="3200" spc="-300" dirty="0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LI</a:t>
            </a:r>
            <a:r>
              <a:rPr lang="fr-FR" sz="3200" dirty="0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   D a m i e </a:t>
            </a:r>
            <a:r>
              <a:rPr lang="fr-FR" sz="3200" dirty="0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n  -  </a:t>
            </a:r>
            <a:r>
              <a:rPr lang="fr-FR" sz="32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B E N Z A  A m a n d i n e </a:t>
            </a:r>
            <a:endParaRPr lang="fr-FR" sz="3200" dirty="0">
              <a:solidFill>
                <a:srgbClr val="E8EAEC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253388" y="6455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4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2327" y="1030288"/>
            <a:ext cx="3712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dirty="0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I.  </a:t>
            </a:r>
            <a:r>
              <a:rPr lang="fr-FR" sz="3600" dirty="0" err="1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Presentation</a:t>
            </a:r>
            <a:endParaRPr lang="fr-FR" sz="3600" dirty="0">
              <a:solidFill>
                <a:srgbClr val="E8EAEC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5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42419" y="1030288"/>
            <a:ext cx="4472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dirty="0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II.  FONCTIONALITES</a:t>
            </a:r>
            <a:endParaRPr lang="fr-FR" sz="3600" dirty="0">
              <a:solidFill>
                <a:srgbClr val="E8EAEC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66042" y="1030288"/>
            <a:ext cx="4025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dirty="0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III.  </a:t>
            </a:r>
            <a:r>
              <a:rPr lang="fr-FR" sz="3600" dirty="0" err="1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Level</a:t>
            </a:r>
            <a:r>
              <a:rPr lang="fr-FR" sz="3600" dirty="0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 design</a:t>
            </a:r>
            <a:endParaRPr lang="fr-FR" sz="3600" dirty="0">
              <a:solidFill>
                <a:srgbClr val="E8EAEC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08795" y="1030288"/>
            <a:ext cx="193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dirty="0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IV.  </a:t>
            </a:r>
            <a:r>
              <a:rPr lang="fr-FR" sz="3600" dirty="0" err="1" smtClean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Demo</a:t>
            </a:r>
            <a:endParaRPr lang="fr-FR" sz="3600" dirty="0">
              <a:solidFill>
                <a:srgbClr val="E8EAEC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770568"/>
            <a:ext cx="12286268" cy="8203603"/>
          </a:xfrm>
          <a:prstGeom prst="rect">
            <a:avLst/>
          </a:prstGeom>
          <a:solidFill>
            <a:srgbClr val="FDFFEE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516790"/>
            <a:ext cx="1228626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0" dirty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P o r ta k</a:t>
            </a:r>
          </a:p>
        </p:txBody>
      </p:sp>
    </p:spTree>
    <p:extLst>
      <p:ext uri="{BB962C8B-B14F-4D97-AF65-F5344CB8AC3E}">
        <p14:creationId xmlns:p14="http://schemas.microsoft.com/office/powerpoint/2010/main" val="202239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50</Words>
  <Application>Microsoft Macintosh PowerPoint</Application>
  <PresentationFormat>Grand écran</PresentationFormat>
  <Paragraphs>7</Paragraphs>
  <Slides>9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ArcadeClassic</vt:lpstr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35</cp:revision>
  <dcterms:created xsi:type="dcterms:W3CDTF">2018-05-12T15:48:01Z</dcterms:created>
  <dcterms:modified xsi:type="dcterms:W3CDTF">2018-05-12T17:03:57Z</dcterms:modified>
</cp:coreProperties>
</file>