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69" r:id="rId8"/>
    <p:sldId id="256" r:id="rId9"/>
    <p:sldId id="274" r:id="rId10"/>
    <p:sldId id="262" r:id="rId11"/>
    <p:sldId id="263" r:id="rId12"/>
    <p:sldId id="257" r:id="rId13"/>
    <p:sldId id="270" r:id="rId14"/>
    <p:sldId id="271" r:id="rId15"/>
    <p:sldId id="272" r:id="rId16"/>
    <p:sldId id="273" r:id="rId17"/>
    <p:sldId id="264" r:id="rId18"/>
    <p:sldId id="258" r:id="rId19"/>
    <p:sldId id="265" r:id="rId20"/>
    <p:sldId id="259" r:id="rId21"/>
    <p:sldId id="266" r:id="rId22"/>
    <p:sldId id="260" r:id="rId23"/>
    <p:sldId id="267" r:id="rId24"/>
    <p:sldId id="261" r:id="rId25"/>
    <p:sldId id="26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8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40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5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8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73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3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1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A269A-8C50-429B-9331-2C70684C9FF3}" type="datetimeFigureOut">
              <a:rPr lang="fr-FR" smtClean="0"/>
              <a:t>08/10/2018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BEEC-F342-4E48-B7CC-62AECCC3B2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35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08275" y="217847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Sorts competition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1212136" y="2975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BENZA Amandine – FORNALI Damien</a:t>
            </a:r>
          </a:p>
        </p:txBody>
      </p:sp>
    </p:spTree>
    <p:extLst>
      <p:ext uri="{BB962C8B-B14F-4D97-AF65-F5344CB8AC3E}">
        <p14:creationId xmlns:p14="http://schemas.microsoft.com/office/powerpoint/2010/main" val="131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Optimum vs non-optimum sorts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5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Optimum vs non-optimum sorts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Random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6" y="1277620"/>
            <a:ext cx="9963528" cy="53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Random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1270000"/>
            <a:ext cx="9964800" cy="53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Random</a:t>
            </a:r>
            <a:endParaRPr lang="fr-FR" sz="4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" y="1262380"/>
            <a:ext cx="9964800" cy="530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Flat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Sorted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Best optimum sort - Reversed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0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pivots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pivots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8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Optimum vs non-optimum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7" name="Rectangle 6"/>
          <p:cNvSpPr/>
          <p:nvPr/>
        </p:nvSpPr>
        <p:spPr>
          <a:xfrm>
            <a:off x="1993311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 / Heap / Smooth VS Insertion / Quick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threshold values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Quick sort threshold values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0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Interesting results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Interesting results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0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21219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Conclusion</a:t>
            </a:r>
            <a:endParaRPr lang="fr-F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Best optimum sort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10" name="Rectangle 9"/>
          <p:cNvSpPr/>
          <p:nvPr/>
        </p:nvSpPr>
        <p:spPr>
          <a:xfrm>
            <a:off x="2750264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Merge vs Heap vs Smooth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Quick sort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3204941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pivots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214659" y="4904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/>
              <a:t>Quick sort</a:t>
            </a:r>
            <a:br>
              <a:rPr lang="en-US" sz="6000" b="1" dirty="0" smtClean="0"/>
            </a:br>
            <a:endParaRPr lang="fr-FR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2787103" y="115324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Comparing threshold values</a:t>
            </a:r>
            <a:endParaRPr lang="en-US" sz="16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1087490" y="2204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Conclusion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2060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80079"/>
          </a:xfrm>
        </p:spPr>
        <p:txBody>
          <a:bodyPr>
            <a:noAutofit/>
          </a:bodyPr>
          <a:lstStyle/>
          <a:p>
            <a:pPr algn="l"/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Est-ce que je vois la différence entre tris optimaux (fusion, tas) et non optimaux (insertion, tri rapide dans certains cas) ?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 des tris optimaux, quel est le meilleur pour mon langage ?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Comparaisons des méthodes de choix de pivot sur le tri rapide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Comparaisons des valeurs de seuil pour le tri rapide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Autres résultats intéressants mis en lumière par le travail du binôme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- Analyse et conclusion. (Qu'est-ce que j'ai appris ?) (modifié)</a:t>
            </a:r>
            <a:endParaRPr lang="fr-FR" sz="1800" dirty="0"/>
          </a:p>
        </p:txBody>
      </p:sp>
      <p:sp>
        <p:nvSpPr>
          <p:cNvPr id="3" name="Rectangle 2"/>
          <p:cNvSpPr/>
          <p:nvPr/>
        </p:nvSpPr>
        <p:spPr>
          <a:xfrm>
            <a:off x="5968401" y="3305890"/>
            <a:ext cx="2551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00" dirty="0">
                <a:solidFill>
                  <a:srgbClr val="D9E8F7"/>
                </a:solidFill>
                <a:highlight>
                  <a:srgbClr val="323232"/>
                </a:highlight>
                <a:latin typeface="Consolas" panose="020B0609020204030204" pitchFamily="49" charset="0"/>
              </a:rPr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00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775" y="-25832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Sorts competition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BENZA 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931113" y="20703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BENZA Amandine – FORNALI Damien</a:t>
            </a:r>
          </a:p>
        </p:txBody>
      </p:sp>
    </p:spTree>
    <p:extLst>
      <p:ext uri="{BB962C8B-B14F-4D97-AF65-F5344CB8AC3E}">
        <p14:creationId xmlns:p14="http://schemas.microsoft.com/office/powerpoint/2010/main" val="39434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23" y="973405"/>
            <a:ext cx="9963528" cy="5307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32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Widescreen</PresentationFormat>
  <Paragraphs>32</Paragraphs>
  <Slides>25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Sorts competition </vt:lpstr>
      <vt:lpstr>Optimum vs non-optimum </vt:lpstr>
      <vt:lpstr>Best optimum sort </vt:lpstr>
      <vt:lpstr>Quick sort </vt:lpstr>
      <vt:lpstr>Quick sort </vt:lpstr>
      <vt:lpstr>Conclusion</vt:lpstr>
      <vt:lpstr>  - Est-ce que je vois la différence entre tris optimaux (fusion, tas) et non optimaux (insertion, tri rapide dans certains cas) ?  - Comparaison des tris optimaux, quel est le meilleur pour mon langage ?  - Comparaisons des méthodes de choix de pivot sur le tri rapide  - Comparaisons des valeurs de seuil pour le tri rapide  - Autres résultats intéressants mis en lumière par le travail du binôme  - Analyse et conclusion. (Qu'est-ce que j'ai appris ?) (modifié)</vt:lpstr>
      <vt:lpstr>Sorts competition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Amadeus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Sorts competition</dc:title>
  <dc:creator>Damien FORNALI</dc:creator>
  <cp:lastModifiedBy>Damien FORNALI</cp:lastModifiedBy>
  <cp:revision>29</cp:revision>
  <dcterms:created xsi:type="dcterms:W3CDTF">2018-10-04T09:33:18Z</dcterms:created>
  <dcterms:modified xsi:type="dcterms:W3CDTF">2018-10-08T09:01:33Z</dcterms:modified>
</cp:coreProperties>
</file>