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30" d="100"/>
          <a:sy n="130" d="100"/>
        </p:scale>
        <p:origin x="134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B7601-233D-474B-940B-09182E12ACCF}" type="datetimeFigureOut">
              <a:rPr lang="fr-FR" smtClean="0"/>
              <a:t>08/10/2018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D2873-2635-4E3B-A915-B183A9142C7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9874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B7601-233D-474B-940B-09182E12ACCF}" type="datetimeFigureOut">
              <a:rPr lang="fr-FR" smtClean="0"/>
              <a:t>08/10/2018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D2873-2635-4E3B-A915-B183A9142C7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5103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B7601-233D-474B-940B-09182E12ACCF}" type="datetimeFigureOut">
              <a:rPr lang="fr-FR" smtClean="0"/>
              <a:t>08/10/2018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D2873-2635-4E3B-A915-B183A9142C7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4752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B7601-233D-474B-940B-09182E12ACCF}" type="datetimeFigureOut">
              <a:rPr lang="fr-FR" smtClean="0"/>
              <a:t>08/10/2018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D2873-2635-4E3B-A915-B183A9142C7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5228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B7601-233D-474B-940B-09182E12ACCF}" type="datetimeFigureOut">
              <a:rPr lang="fr-FR" smtClean="0"/>
              <a:t>08/10/2018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D2873-2635-4E3B-A915-B183A9142C7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9534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B7601-233D-474B-940B-09182E12ACCF}" type="datetimeFigureOut">
              <a:rPr lang="fr-FR" smtClean="0"/>
              <a:t>08/10/2018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D2873-2635-4E3B-A915-B183A9142C7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50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B7601-233D-474B-940B-09182E12ACCF}" type="datetimeFigureOut">
              <a:rPr lang="fr-FR" smtClean="0"/>
              <a:t>08/10/2018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D2873-2635-4E3B-A915-B183A9142C7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3853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B7601-233D-474B-940B-09182E12ACCF}" type="datetimeFigureOut">
              <a:rPr lang="fr-FR" smtClean="0"/>
              <a:t>08/10/2018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D2873-2635-4E3B-A915-B183A9142C7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658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B7601-233D-474B-940B-09182E12ACCF}" type="datetimeFigureOut">
              <a:rPr lang="fr-FR" smtClean="0"/>
              <a:t>08/10/2018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D2873-2635-4E3B-A915-B183A9142C7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163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B7601-233D-474B-940B-09182E12ACCF}" type="datetimeFigureOut">
              <a:rPr lang="fr-FR" smtClean="0"/>
              <a:t>08/10/2018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D2873-2635-4E3B-A915-B183A9142C7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9396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B7601-233D-474B-940B-09182E12ACCF}" type="datetimeFigureOut">
              <a:rPr lang="fr-FR" smtClean="0"/>
              <a:t>08/10/2018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D2873-2635-4E3B-A915-B183A9142C7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4635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6B7601-233D-474B-940B-09182E12ACCF}" type="datetimeFigureOut">
              <a:rPr lang="fr-FR" smtClean="0"/>
              <a:t>08/10/2018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D2873-2635-4E3B-A915-B183A9142C7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2493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608275" y="2178476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b="1" dirty="0" smtClean="0"/>
              <a:t>Sorts competition</a:t>
            </a:r>
            <a:br>
              <a:rPr lang="en-US" sz="6000" b="1" dirty="0" smtClean="0"/>
            </a:br>
            <a:endParaRPr lang="fr-FR" sz="6000" b="1" dirty="0"/>
          </a:p>
        </p:txBody>
      </p:sp>
      <p:sp>
        <p:nvSpPr>
          <p:cNvPr id="7" name="Rectangle 6"/>
          <p:cNvSpPr/>
          <p:nvPr/>
        </p:nvSpPr>
        <p:spPr>
          <a:xfrm>
            <a:off x="1212136" y="297570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BENZA Amandine – FORNALI Damien</a:t>
            </a:r>
          </a:p>
        </p:txBody>
      </p:sp>
    </p:spTree>
    <p:extLst>
      <p:ext uri="{BB962C8B-B14F-4D97-AF65-F5344CB8AC3E}">
        <p14:creationId xmlns:p14="http://schemas.microsoft.com/office/powerpoint/2010/main" val="3536086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214659" y="490462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b="1" dirty="0" smtClean="0"/>
              <a:t>Optimum vs non-optimum</a:t>
            </a:r>
            <a:br>
              <a:rPr lang="en-US" sz="6000" b="1" dirty="0" smtClean="0"/>
            </a:br>
            <a:endParaRPr lang="fr-FR" sz="6000" b="1" dirty="0"/>
          </a:p>
        </p:txBody>
      </p:sp>
      <p:sp>
        <p:nvSpPr>
          <p:cNvPr id="7" name="Rectangle 6"/>
          <p:cNvSpPr/>
          <p:nvPr/>
        </p:nvSpPr>
        <p:spPr>
          <a:xfrm>
            <a:off x="1993311" y="1153243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Merge / Heap / Smooth VS Insertion / Quick</a:t>
            </a:r>
            <a:endParaRPr lang="en-US" sz="1600" i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4261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-1214659" y="490462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b="1" dirty="0" smtClean="0"/>
              <a:t>Best optimum sort</a:t>
            </a:r>
            <a:br>
              <a:rPr lang="en-US" sz="6000" b="1" dirty="0" smtClean="0"/>
            </a:br>
            <a:endParaRPr lang="fr-FR" sz="6000" b="1" dirty="0"/>
          </a:p>
        </p:txBody>
      </p:sp>
      <p:sp>
        <p:nvSpPr>
          <p:cNvPr id="10" name="Rectangle 9"/>
          <p:cNvSpPr/>
          <p:nvPr/>
        </p:nvSpPr>
        <p:spPr>
          <a:xfrm>
            <a:off x="2750264" y="1153243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Merge vs Heap vs Smooth</a:t>
            </a:r>
            <a:endParaRPr lang="en-US" sz="1600" i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2486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-1214659" y="490462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b="1" dirty="0" smtClean="0"/>
              <a:t>Quick sort</a:t>
            </a:r>
            <a:br>
              <a:rPr lang="en-US" sz="6000" b="1" dirty="0" smtClean="0"/>
            </a:br>
            <a:endParaRPr lang="fr-FR" sz="6000" b="1" dirty="0"/>
          </a:p>
        </p:txBody>
      </p:sp>
      <p:sp>
        <p:nvSpPr>
          <p:cNvPr id="4" name="Rectangle 3"/>
          <p:cNvSpPr/>
          <p:nvPr/>
        </p:nvSpPr>
        <p:spPr>
          <a:xfrm>
            <a:off x="3204941" y="1153243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Comparing pivots</a:t>
            </a:r>
            <a:endParaRPr lang="en-US" sz="1600" i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027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-1214659" y="490462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b="1" dirty="0" smtClean="0"/>
              <a:t>Quick sort</a:t>
            </a:r>
            <a:br>
              <a:rPr lang="en-US" sz="6000" b="1" dirty="0" smtClean="0"/>
            </a:br>
            <a:endParaRPr lang="fr-FR" sz="6000" b="1" dirty="0"/>
          </a:p>
        </p:txBody>
      </p:sp>
      <p:sp>
        <p:nvSpPr>
          <p:cNvPr id="4" name="Rectangle 3"/>
          <p:cNvSpPr/>
          <p:nvPr/>
        </p:nvSpPr>
        <p:spPr>
          <a:xfrm>
            <a:off x="2787103" y="1153243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Comparing threshold values</a:t>
            </a:r>
            <a:endParaRPr lang="en-US" sz="1600" i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878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-1087490" y="220420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 smtClean="0"/>
              <a:t>Conclusion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4184787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280079"/>
          </a:xfrm>
        </p:spPr>
        <p:txBody>
          <a:bodyPr>
            <a:noAutofit/>
          </a:bodyPr>
          <a:lstStyle/>
          <a:p>
            <a:pPr algn="l"/>
            <a:r>
              <a:rPr lang="fr-FR" sz="1800" dirty="0" smtClean="0"/>
              <a:t/>
            </a:r>
            <a:br>
              <a:rPr lang="fr-FR" sz="1800" dirty="0" smtClean="0"/>
            </a:br>
            <a:r>
              <a:rPr lang="fr-FR" sz="1800" dirty="0" smtClean="0"/>
              <a:t/>
            </a:r>
            <a:br>
              <a:rPr lang="fr-FR" sz="1800" dirty="0" smtClean="0"/>
            </a:br>
            <a:r>
              <a:rPr lang="fr-FR" sz="1800" dirty="0" smtClean="0"/>
              <a:t>- Est-ce que je vois la différence entre tris optimaux (fusion, tas) et non optimaux (insertion, tri rapide dans certains cas) ?</a:t>
            </a:r>
            <a:br>
              <a:rPr lang="fr-FR" sz="1800" dirty="0" smtClean="0"/>
            </a:br>
            <a:r>
              <a:rPr lang="fr-FR" sz="1800" dirty="0" smtClean="0"/>
              <a:t/>
            </a:r>
            <a:br>
              <a:rPr lang="fr-FR" sz="1800" dirty="0" smtClean="0"/>
            </a:br>
            <a:r>
              <a:rPr lang="fr-FR" sz="1800" dirty="0" smtClean="0"/>
              <a:t>- Comparaison des tris optimaux, quel est le meilleur pour mon langage ?</a:t>
            </a:r>
            <a:br>
              <a:rPr lang="fr-FR" sz="1800" dirty="0" smtClean="0"/>
            </a:br>
            <a:r>
              <a:rPr lang="fr-FR" sz="1800" dirty="0" smtClean="0"/>
              <a:t/>
            </a:r>
            <a:br>
              <a:rPr lang="fr-FR" sz="1800" dirty="0" smtClean="0"/>
            </a:br>
            <a:r>
              <a:rPr lang="fr-FR" sz="1800" dirty="0" smtClean="0"/>
              <a:t>- Comparaisons des méthodes de choix de pivot sur le tri rapide</a:t>
            </a:r>
            <a:br>
              <a:rPr lang="fr-FR" sz="1800" dirty="0" smtClean="0"/>
            </a:br>
            <a:r>
              <a:rPr lang="fr-FR" sz="1800" dirty="0" smtClean="0"/>
              <a:t/>
            </a:r>
            <a:br>
              <a:rPr lang="fr-FR" sz="1800" dirty="0" smtClean="0"/>
            </a:br>
            <a:r>
              <a:rPr lang="fr-FR" sz="1800" dirty="0" smtClean="0"/>
              <a:t>- Comparaisons des valeurs de seuil pour le tri rapide</a:t>
            </a:r>
            <a:br>
              <a:rPr lang="fr-FR" sz="1800" dirty="0" smtClean="0"/>
            </a:br>
            <a:r>
              <a:rPr lang="fr-FR" sz="1800" dirty="0" smtClean="0"/>
              <a:t/>
            </a:r>
            <a:br>
              <a:rPr lang="fr-FR" sz="1800" dirty="0" smtClean="0"/>
            </a:br>
            <a:r>
              <a:rPr lang="fr-FR" sz="1800" dirty="0" smtClean="0"/>
              <a:t>- Autres résultats intéressants mis en lumière par le travail du binôme</a:t>
            </a:r>
            <a:br>
              <a:rPr lang="fr-FR" sz="1800" dirty="0" smtClean="0"/>
            </a:br>
            <a:r>
              <a:rPr lang="fr-FR" sz="1800" dirty="0" smtClean="0"/>
              <a:t/>
            </a:r>
            <a:br>
              <a:rPr lang="fr-FR" sz="1800" dirty="0" smtClean="0"/>
            </a:br>
            <a:r>
              <a:rPr lang="fr-FR" sz="1800" dirty="0" smtClean="0"/>
              <a:t>- Analyse et conclusion. (Qu'est-ce que j'ai appris ?) (modifié)</a:t>
            </a:r>
            <a:endParaRPr lang="fr-FR" sz="1800" dirty="0"/>
          </a:p>
        </p:txBody>
      </p:sp>
      <p:sp>
        <p:nvSpPr>
          <p:cNvPr id="3" name="Rectangle 2"/>
          <p:cNvSpPr/>
          <p:nvPr/>
        </p:nvSpPr>
        <p:spPr>
          <a:xfrm>
            <a:off x="5968401" y="3305890"/>
            <a:ext cx="25519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000" dirty="0">
                <a:solidFill>
                  <a:srgbClr val="D9E8F7"/>
                </a:solidFill>
                <a:highlight>
                  <a:srgbClr val="323232"/>
                </a:highlight>
                <a:latin typeface="Consolas" panose="020B0609020204030204" pitchFamily="49" charset="0"/>
              </a:rPr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81970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</Words>
  <Application>Microsoft Office PowerPoint</Application>
  <PresentationFormat>Widescreen</PresentationFormat>
  <Paragraphs>13</Paragraphs>
  <Slides>7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Consolas</vt:lpstr>
      <vt:lpstr>Office Theme</vt:lpstr>
      <vt:lpstr>Sorts competition </vt:lpstr>
      <vt:lpstr>Optimum vs non-optimum </vt:lpstr>
      <vt:lpstr>Best optimum sort </vt:lpstr>
      <vt:lpstr>Quick sort </vt:lpstr>
      <vt:lpstr>Quick sort </vt:lpstr>
      <vt:lpstr>Conclusion</vt:lpstr>
      <vt:lpstr>  - Est-ce que je vois la différence entre tris optimaux (fusion, tas) et non optimaux (insertion, tri rapide dans certains cas) ?  - Comparaison des tris optimaux, quel est le meilleur pour mon langage ?  - Comparaisons des méthodes de choix de pivot sur le tri rapide  - Comparaisons des valeurs de seuil pour le tri rapide  - Autres résultats intéressants mis en lumière par le travail du binôme  - Analyse et conclusion. (Qu'est-ce que j'ai appris ?) (modifié)</vt:lpstr>
    </vt:vector>
  </TitlesOfParts>
  <Company>Amadeus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Sorts competition</dc:title>
  <dc:creator>Damien FORNALI</dc:creator>
  <cp:lastModifiedBy>Damien FORNALI</cp:lastModifiedBy>
  <cp:revision>3</cp:revision>
  <dcterms:created xsi:type="dcterms:W3CDTF">2018-10-08T09:01:35Z</dcterms:created>
  <dcterms:modified xsi:type="dcterms:W3CDTF">2018-10-08T09:04:00Z</dcterms:modified>
</cp:coreProperties>
</file>