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9" r:id="rId2"/>
    <p:sldId id="256" r:id="rId3"/>
    <p:sldId id="262" r:id="rId4"/>
    <p:sldId id="263" r:id="rId5"/>
    <p:sldId id="257" r:id="rId6"/>
    <p:sldId id="270" r:id="rId7"/>
    <p:sldId id="271" r:id="rId8"/>
    <p:sldId id="272" r:id="rId9"/>
    <p:sldId id="273" r:id="rId10"/>
    <p:sldId id="264" r:id="rId11"/>
    <p:sldId id="258" r:id="rId12"/>
    <p:sldId id="265" r:id="rId13"/>
    <p:sldId id="259" r:id="rId14"/>
    <p:sldId id="266" r:id="rId15"/>
    <p:sldId id="260" r:id="rId16"/>
    <p:sldId id="267" r:id="rId17"/>
    <p:sldId id="261" r:id="rId18"/>
    <p:sldId id="26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1075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88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0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1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9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84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9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7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3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21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269A-8C50-429B-9331-2C70684C9FF3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5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0079"/>
          </a:xfrm>
        </p:spPr>
        <p:txBody>
          <a:bodyPr>
            <a:noAutofit/>
          </a:bodyPr>
          <a:lstStyle/>
          <a:p>
            <a:pPr algn="l"/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Est-ce que je vois la différence entre tris optimaux (fusion, tas) et non optimaux (insertion, tri rapide dans certains cas) ?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Comparaison des tris optimaux, quel est le meilleur pour mon langage ?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Comparaisons des méthodes de choix de pivot sur le tri rapide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Comparaisons des valeurs de seuil pour le tri rapide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Autres résultats intéressants mis en lumière par le travail du binôme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Analyse et conclusion. (Qu'est-ce que j'ai appris ?) (modifié)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8400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Reversed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Quick sort pivots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Quick sort pivots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Quick sort threshold values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Quick sort threshold values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Interesting results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Interesting results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775" y="-25832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Sorts competition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BENZA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31113" y="20703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BENZA Amandine – FORNALI Damien</a:t>
            </a:r>
          </a:p>
        </p:txBody>
      </p:sp>
    </p:spTree>
    <p:extLst>
      <p:ext uri="{BB962C8B-B14F-4D97-AF65-F5344CB8AC3E}">
        <p14:creationId xmlns:p14="http://schemas.microsoft.com/office/powerpoint/2010/main" val="39434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Optimum vs non-optimum sorts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Optimum vs non-optimum sorts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Random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6" y="1277620"/>
            <a:ext cx="9963528" cy="53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Random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9" y="1270000"/>
            <a:ext cx="9964800" cy="53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3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Random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1262380"/>
            <a:ext cx="9964800" cy="530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0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Flat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Sorted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Widescreen</PresentationFormat>
  <Paragraphs>20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- Est-ce que je vois la différence entre tris optimaux (fusion, tas) et non optimaux (insertion, tri rapide dans certains cas) ?  - Comparaison des tris optimaux, quel est le meilleur pour mon langage ?  - Comparaisons des méthodes de choix de pivot sur le tri rapide  - Comparaisons des valeurs de seuil pour le tri rapide  - Autres résultats intéressants mis en lumière par le travail du binôme  - Analyse et conclusion. (Qu'est-ce que j'ai appris ?) (modifié)</vt:lpstr>
      <vt:lpstr>Sorts 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Sorts competition</dc:title>
  <dc:creator>Damien FORNALI</dc:creator>
  <cp:lastModifiedBy>Damien FORNALI</cp:lastModifiedBy>
  <cp:revision>24</cp:revision>
  <dcterms:created xsi:type="dcterms:W3CDTF">2018-10-04T09:33:18Z</dcterms:created>
  <dcterms:modified xsi:type="dcterms:W3CDTF">2018-10-04T13:35:09Z</dcterms:modified>
</cp:coreProperties>
</file>