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0D4ED"/>
    <a:srgbClr val="A0D6C6"/>
    <a:srgbClr val="F9B3BD"/>
    <a:srgbClr val="F9F0AB"/>
    <a:srgbClr val="EEEEEE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DB91D-774C-7449-AB24-306C4173DAB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CC4C4-00A9-4A45-945D-4DDB996BDF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9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6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0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3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08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F1D1-51C8-EC4A-B541-75325EE3DD94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2906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AWAÏ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717800"/>
            <a:ext cx="482600" cy="4826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064000" y="3695700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ockup"/>
                <a:cs typeface="Mockup"/>
              </a:rPr>
              <a:t>Présentation orale TP5</a:t>
            </a:r>
          </a:p>
          <a:p>
            <a:pPr algn="ctr"/>
            <a:r>
              <a:rPr lang="fr-FR" dirty="0" smtClean="0">
                <a:latin typeface="Mockup"/>
                <a:cs typeface="Mockup"/>
              </a:rPr>
              <a:t>Interface et multimédia – IFT215</a:t>
            </a:r>
          </a:p>
          <a:p>
            <a:pPr algn="ctr"/>
            <a:endParaRPr lang="fr-FR" dirty="0" smtClean="0">
              <a:latin typeface="Mockup"/>
              <a:cs typeface="Mockup"/>
            </a:endParaRPr>
          </a:p>
          <a:p>
            <a:pPr algn="ctr"/>
            <a:r>
              <a:rPr lang="fr-FR" dirty="0" smtClean="0">
                <a:latin typeface="Mockup"/>
                <a:cs typeface="Mockup"/>
              </a:rPr>
              <a:t>Jeudi 9 avril 2015</a:t>
            </a:r>
            <a:endParaRPr lang="fr-FR" dirty="0">
              <a:latin typeface="Mockup"/>
              <a:cs typeface="Mockup"/>
            </a:endParaRPr>
          </a:p>
        </p:txBody>
      </p:sp>
      <p:pic>
        <p:nvPicPr>
          <p:cNvPr id="14" name="Image 13" descr="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375920"/>
            <a:ext cx="2036439" cy="34798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14400" y="61214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444444"/>
                </a:solidFill>
                <a:latin typeface="Mockup"/>
                <a:cs typeface="Mockup"/>
              </a:rPr>
              <a:t>CHASSING Frank – FOUILLET Amandine – SENECAL-LEONARD Laurent</a:t>
            </a:r>
            <a:endParaRPr lang="fr-FR" dirty="0">
              <a:solidFill>
                <a:srgbClr val="444444"/>
              </a:solidFill>
              <a:latin typeface="Mockup"/>
              <a:cs typeface="Mockup"/>
            </a:endParaRPr>
          </a:p>
        </p:txBody>
      </p:sp>
    </p:spTree>
    <p:extLst>
      <p:ext uri="{BB962C8B-B14F-4D97-AF65-F5344CB8AC3E}">
        <p14:creationId xmlns:p14="http://schemas.microsoft.com/office/powerpoint/2010/main" val="26960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8500" y="474990"/>
            <a:ext cx="280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Sommaire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095500" y="2152650"/>
            <a:ext cx="5041900" cy="698500"/>
          </a:xfrm>
          <a:prstGeom prst="roundRect">
            <a:avLst/>
          </a:prstGeom>
          <a:solidFill>
            <a:srgbClr val="F9F0AB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Concept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095500" y="3003550"/>
            <a:ext cx="5041900" cy="698500"/>
          </a:xfrm>
          <a:prstGeom prst="roundRect">
            <a:avLst/>
          </a:prstGeom>
          <a:solidFill>
            <a:srgbClr val="F9B3BD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Démonstration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095500" y="3854450"/>
            <a:ext cx="5041900" cy="698500"/>
          </a:xfrm>
          <a:prstGeom prst="roundRect">
            <a:avLst/>
          </a:prstGeom>
          <a:solidFill>
            <a:srgbClr val="A0D6C6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Utilisabilité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095500" y="4705350"/>
            <a:ext cx="5041900" cy="698500"/>
          </a:xfrm>
          <a:prstGeom prst="roundRect">
            <a:avLst/>
          </a:prstGeom>
          <a:solidFill>
            <a:srgbClr val="C0D4ED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Aides à l’utilisation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516862" y="5981700"/>
            <a:ext cx="43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2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917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Présentation du concept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7" name="Image 16" descr="p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9" y="717550"/>
            <a:ext cx="840921" cy="8001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8516862" y="5981700"/>
            <a:ext cx="43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3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82600" y="1809750"/>
            <a:ext cx="81661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Application mobile d’échange et de communication entre </a:t>
            </a:r>
            <a:r>
              <a:rPr lang="fr-FR" b="1" dirty="0" smtClean="0"/>
              <a:t>utilisateurs lointains</a:t>
            </a:r>
          </a:p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Rassembler </a:t>
            </a:r>
            <a:r>
              <a:rPr lang="fr-FR" dirty="0"/>
              <a:t>les </a:t>
            </a:r>
            <a:r>
              <a:rPr lang="fr-FR" dirty="0" smtClean="0"/>
              <a:t>systèmes existants (</a:t>
            </a:r>
            <a:r>
              <a:rPr lang="fr-FR" dirty="0" err="1" smtClean="0"/>
              <a:t>skype</a:t>
            </a:r>
            <a:r>
              <a:rPr lang="fr-FR" dirty="0" smtClean="0"/>
              <a:t>, </a:t>
            </a:r>
            <a:r>
              <a:rPr lang="fr-FR" dirty="0" err="1" smtClean="0"/>
              <a:t>facebook</a:t>
            </a:r>
            <a:r>
              <a:rPr lang="fr-FR" dirty="0" smtClean="0"/>
              <a:t>,..) </a:t>
            </a:r>
            <a:r>
              <a:rPr lang="fr-FR" dirty="0"/>
              <a:t>en </a:t>
            </a:r>
            <a:r>
              <a:rPr lang="fr-FR" b="1" dirty="0"/>
              <a:t>une seule application</a:t>
            </a:r>
            <a:r>
              <a:rPr lang="fr-FR" dirty="0" smtClean="0"/>
              <a:t>.</a:t>
            </a:r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Communication</a:t>
            </a:r>
            <a:r>
              <a:rPr lang="fr-FR" dirty="0" smtClean="0"/>
              <a:t> textuelle, vocale et visuelle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/>
              <a:t>4</a:t>
            </a:r>
            <a:r>
              <a:rPr lang="fr-FR" dirty="0" smtClean="0"/>
              <a:t> fonctionnalités d’</a:t>
            </a:r>
            <a:r>
              <a:rPr lang="fr-FR" b="1" dirty="0" smtClean="0"/>
              <a:t>échange de données </a:t>
            </a:r>
            <a:r>
              <a:rPr lang="fr-FR" dirty="0" smtClean="0"/>
              <a:t>: Photos, Calendrier, Dépenses, Carte </a:t>
            </a:r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Fonctionnement en « </a:t>
            </a:r>
            <a:r>
              <a:rPr lang="fr-FR" b="1" dirty="0" smtClean="0"/>
              <a:t>réseau</a:t>
            </a:r>
            <a:r>
              <a:rPr lang="fr-FR" dirty="0" smtClean="0"/>
              <a:t> » avec des contacts et des listes de partage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7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Démonstration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6" name="Image 15" descr="d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0" y="717550"/>
            <a:ext cx="840921" cy="8001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516862" y="596900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4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2" name="Image 1" descr="acc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517650"/>
            <a:ext cx="4254500" cy="4624457"/>
          </a:xfrm>
          <a:prstGeom prst="rect">
            <a:avLst/>
          </a:prstGeom>
          <a:ln>
            <a:solidFill>
              <a:srgbClr val="444444"/>
            </a:solidFill>
          </a:ln>
        </p:spPr>
      </p:pic>
    </p:spTree>
    <p:extLst>
      <p:ext uri="{BB962C8B-B14F-4D97-AF65-F5344CB8AC3E}">
        <p14:creationId xmlns:p14="http://schemas.microsoft.com/office/powerpoint/2010/main" val="16650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35300" y="30209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Utilisabilité et lois de </a:t>
            </a:r>
            <a:r>
              <a:rPr lang="fr-FR" sz="3600" dirty="0" err="1" smtClean="0">
                <a:solidFill>
                  <a:srgbClr val="444444"/>
                </a:solidFill>
                <a:latin typeface="Mockup"/>
                <a:cs typeface="Mockup"/>
              </a:rPr>
              <a:t>Gesalt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20" name="Image 19" descr="utili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1" y="703600"/>
            <a:ext cx="864000" cy="8279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16862" y="596900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444444"/>
                </a:solidFill>
                <a:latin typeface="Showcard Gothic"/>
                <a:cs typeface="Showcard Gothic"/>
              </a:rPr>
              <a:t>5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380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Aides à l’utilisation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21" name="Image 20" descr="err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5" y="703600"/>
            <a:ext cx="870245" cy="82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16862" y="5969000"/>
            <a:ext cx="458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444444"/>
                </a:solidFill>
                <a:latin typeface="Showcard Gothic"/>
                <a:cs typeface="Showcard Gothic"/>
              </a:rPr>
              <a:t>6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103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3305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MERCI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55" y="2098511"/>
            <a:ext cx="289089" cy="2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7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</Words>
  <Application>Microsoft Macintosh PowerPoint</Application>
  <PresentationFormat>Présentation à l'écran (4:3)</PresentationFormat>
  <Paragraphs>34</Paragraphs>
  <Slides>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Pams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Fouillet</dc:creator>
  <cp:lastModifiedBy>Amandine Fouillet</cp:lastModifiedBy>
  <cp:revision>7</cp:revision>
  <dcterms:created xsi:type="dcterms:W3CDTF">2015-04-08T01:43:28Z</dcterms:created>
  <dcterms:modified xsi:type="dcterms:W3CDTF">2015-04-08T02:32:51Z</dcterms:modified>
</cp:coreProperties>
</file>