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6" r:id="rId3"/>
  </p:sldIdLst>
  <p:sldSz cx="14400213" cy="1038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3" autoAdjust="0"/>
  </p:normalViewPr>
  <p:slideViewPr>
    <p:cSldViewPr snapToGrid="0">
      <p:cViewPr>
        <p:scale>
          <a:sx n="66" d="100"/>
          <a:sy n="66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D0F5D-59DD-4DDE-92D7-60A5752EECF8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90638" y="1143000"/>
            <a:ext cx="427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0721E-08B3-4DF7-998B-67D95374E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37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395569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791139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1186708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582278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977847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2373417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2768986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3164556" algn="l" defTabSz="791139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90638" y="1143000"/>
            <a:ext cx="427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721E-08B3-4DF7-998B-67D95374E9F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6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90638" y="1143000"/>
            <a:ext cx="427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721E-08B3-4DF7-998B-67D95374E9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4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699393"/>
            <a:ext cx="12240181" cy="3615114"/>
          </a:xfrm>
        </p:spPr>
        <p:txBody>
          <a:bodyPr anchor="b"/>
          <a:lstStyle>
            <a:lvl1pPr algn="ctr">
              <a:defRPr sz="90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453919"/>
            <a:ext cx="10800160" cy="2507023"/>
          </a:xfrm>
        </p:spPr>
        <p:txBody>
          <a:bodyPr/>
          <a:lstStyle>
            <a:lvl1pPr marL="0" indent="0" algn="ctr">
              <a:buNone/>
              <a:defRPr sz="3634"/>
            </a:lvl1pPr>
            <a:lvl2pPr marL="692247" indent="0" algn="ctr">
              <a:buNone/>
              <a:defRPr sz="3028"/>
            </a:lvl2pPr>
            <a:lvl3pPr marL="1384493" indent="0" algn="ctr">
              <a:buNone/>
              <a:defRPr sz="2725"/>
            </a:lvl3pPr>
            <a:lvl4pPr marL="2076740" indent="0" algn="ctr">
              <a:buNone/>
              <a:defRPr sz="2423"/>
            </a:lvl4pPr>
            <a:lvl5pPr marL="2768986" indent="0" algn="ctr">
              <a:buNone/>
              <a:defRPr sz="2423"/>
            </a:lvl5pPr>
            <a:lvl6pPr marL="3461233" indent="0" algn="ctr">
              <a:buNone/>
              <a:defRPr sz="2423"/>
            </a:lvl6pPr>
            <a:lvl7pPr marL="4153479" indent="0" algn="ctr">
              <a:buNone/>
              <a:defRPr sz="2423"/>
            </a:lvl7pPr>
            <a:lvl8pPr marL="4845726" indent="0" algn="ctr">
              <a:buNone/>
              <a:defRPr sz="2423"/>
            </a:lvl8pPr>
            <a:lvl9pPr marL="5537972" indent="0" algn="ctr">
              <a:buNone/>
              <a:defRPr sz="24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4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52843"/>
            <a:ext cx="3105046" cy="879982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52843"/>
            <a:ext cx="9135135" cy="879982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4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588752"/>
            <a:ext cx="12420184" cy="4319387"/>
          </a:xfrm>
        </p:spPr>
        <p:txBody>
          <a:bodyPr anchor="b"/>
          <a:lstStyle>
            <a:lvl1pPr>
              <a:defRPr sz="90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949002"/>
            <a:ext cx="12420184" cy="2271464"/>
          </a:xfrm>
        </p:spPr>
        <p:txBody>
          <a:bodyPr/>
          <a:lstStyle>
            <a:lvl1pPr marL="0" indent="0">
              <a:buNone/>
              <a:defRPr sz="3634">
                <a:solidFill>
                  <a:schemeClr val="tx1"/>
                </a:solidFill>
              </a:defRPr>
            </a:lvl1pPr>
            <a:lvl2pPr marL="692247" indent="0">
              <a:buNone/>
              <a:defRPr sz="3028">
                <a:solidFill>
                  <a:schemeClr val="tx1">
                    <a:tint val="75000"/>
                  </a:schemeClr>
                </a:solidFill>
              </a:defRPr>
            </a:lvl2pPr>
            <a:lvl3pPr marL="1384493" indent="0">
              <a:buNone/>
              <a:defRPr sz="2725">
                <a:solidFill>
                  <a:schemeClr val="tx1">
                    <a:tint val="75000"/>
                  </a:schemeClr>
                </a:solidFill>
              </a:defRPr>
            </a:lvl3pPr>
            <a:lvl4pPr marL="2076740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4pPr>
            <a:lvl5pPr marL="276898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5pPr>
            <a:lvl6pPr marL="3461233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6pPr>
            <a:lvl7pPr marL="4153479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7pPr>
            <a:lvl8pPr marL="484572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8pPr>
            <a:lvl9pPr marL="5537972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0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764216"/>
            <a:ext cx="6120091" cy="6588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764216"/>
            <a:ext cx="6120091" cy="6588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52846"/>
            <a:ext cx="12420184" cy="20070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545483"/>
            <a:ext cx="6091964" cy="1247502"/>
          </a:xfrm>
        </p:spPr>
        <p:txBody>
          <a:bodyPr anchor="b"/>
          <a:lstStyle>
            <a:lvl1pPr marL="0" indent="0">
              <a:buNone/>
              <a:defRPr sz="3634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792985"/>
            <a:ext cx="6091964" cy="5578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545483"/>
            <a:ext cx="6121966" cy="1247502"/>
          </a:xfrm>
        </p:spPr>
        <p:txBody>
          <a:bodyPr anchor="b"/>
          <a:lstStyle>
            <a:lvl1pPr marL="0" indent="0">
              <a:buNone/>
              <a:defRPr sz="3634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792985"/>
            <a:ext cx="6121966" cy="5578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5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2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92256"/>
            <a:ext cx="4644444" cy="2422896"/>
          </a:xfrm>
        </p:spPr>
        <p:txBody>
          <a:bodyPr anchor="b"/>
          <a:lstStyle>
            <a:lvl1pPr>
              <a:defRPr sz="48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95083"/>
            <a:ext cx="7290108" cy="7379255"/>
          </a:xfrm>
        </p:spPr>
        <p:txBody>
          <a:bodyPr/>
          <a:lstStyle>
            <a:lvl1pPr>
              <a:defRPr sz="4845"/>
            </a:lvl1pPr>
            <a:lvl2pPr>
              <a:defRPr sz="4239"/>
            </a:lvl2pPr>
            <a:lvl3pPr>
              <a:defRPr sz="3634"/>
            </a:lvl3pPr>
            <a:lvl4pPr>
              <a:defRPr sz="3028"/>
            </a:lvl4pPr>
            <a:lvl5pPr>
              <a:defRPr sz="3028"/>
            </a:lvl5pPr>
            <a:lvl6pPr>
              <a:defRPr sz="3028"/>
            </a:lvl6pPr>
            <a:lvl7pPr>
              <a:defRPr sz="3028"/>
            </a:lvl7pPr>
            <a:lvl8pPr>
              <a:defRPr sz="3028"/>
            </a:lvl8pPr>
            <a:lvl9pPr>
              <a:defRPr sz="302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115152"/>
            <a:ext cx="4644444" cy="5771203"/>
          </a:xfrm>
        </p:spPr>
        <p:txBody>
          <a:bodyPr/>
          <a:lstStyle>
            <a:lvl1pPr marL="0" indent="0">
              <a:buNone/>
              <a:defRPr sz="2423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92256"/>
            <a:ext cx="4644444" cy="2422896"/>
          </a:xfrm>
        </p:spPr>
        <p:txBody>
          <a:bodyPr anchor="b"/>
          <a:lstStyle>
            <a:lvl1pPr>
              <a:defRPr sz="48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95083"/>
            <a:ext cx="7290108" cy="7379255"/>
          </a:xfrm>
        </p:spPr>
        <p:txBody>
          <a:bodyPr anchor="t"/>
          <a:lstStyle>
            <a:lvl1pPr marL="0" indent="0">
              <a:buNone/>
              <a:defRPr sz="4845"/>
            </a:lvl1pPr>
            <a:lvl2pPr marL="692247" indent="0">
              <a:buNone/>
              <a:defRPr sz="4239"/>
            </a:lvl2pPr>
            <a:lvl3pPr marL="1384493" indent="0">
              <a:buNone/>
              <a:defRPr sz="3634"/>
            </a:lvl3pPr>
            <a:lvl4pPr marL="2076740" indent="0">
              <a:buNone/>
              <a:defRPr sz="3028"/>
            </a:lvl4pPr>
            <a:lvl5pPr marL="2768986" indent="0">
              <a:buNone/>
              <a:defRPr sz="3028"/>
            </a:lvl5pPr>
            <a:lvl6pPr marL="3461233" indent="0">
              <a:buNone/>
              <a:defRPr sz="3028"/>
            </a:lvl6pPr>
            <a:lvl7pPr marL="4153479" indent="0">
              <a:buNone/>
              <a:defRPr sz="3028"/>
            </a:lvl7pPr>
            <a:lvl8pPr marL="4845726" indent="0">
              <a:buNone/>
              <a:defRPr sz="3028"/>
            </a:lvl8pPr>
            <a:lvl9pPr marL="5537972" indent="0">
              <a:buNone/>
              <a:defRPr sz="302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115152"/>
            <a:ext cx="4644444" cy="5771203"/>
          </a:xfrm>
        </p:spPr>
        <p:txBody>
          <a:bodyPr/>
          <a:lstStyle>
            <a:lvl1pPr marL="0" indent="0">
              <a:buNone/>
              <a:defRPr sz="2423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8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52846"/>
            <a:ext cx="12420184" cy="200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764216"/>
            <a:ext cx="12420184" cy="658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624282"/>
            <a:ext cx="3240048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0260-6EAA-4707-A2B6-A81977D3EF21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624282"/>
            <a:ext cx="4860072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624282"/>
            <a:ext cx="3240048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9B12-4340-492E-94EC-77FD928EC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7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4493" rtl="0" eaLnBrk="1" latinLnBrk="0" hangingPunct="1">
        <a:lnSpc>
          <a:spcPct val="90000"/>
        </a:lnSpc>
        <a:spcBef>
          <a:spcPct val="0"/>
        </a:spcBef>
        <a:buNone/>
        <a:defRPr sz="6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0" hangingPunct="1">
        <a:lnSpc>
          <a:spcPct val="90000"/>
        </a:lnSpc>
        <a:spcBef>
          <a:spcPts val="1514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221FEF7C-EC2C-4DB4-AD4F-D6F79A283E62}"/>
              </a:ext>
            </a:extLst>
          </p:cNvPr>
          <p:cNvSpPr/>
          <p:nvPr/>
        </p:nvSpPr>
        <p:spPr>
          <a:xfrm>
            <a:off x="238288" y="2620955"/>
            <a:ext cx="2112724" cy="173911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HeaderCartButton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C2C3081-4E98-461E-B929-626B14EE91DD}"/>
              </a:ext>
            </a:extLst>
          </p:cNvPr>
          <p:cNvSpPr txBox="1"/>
          <p:nvPr/>
        </p:nvSpPr>
        <p:spPr>
          <a:xfrm>
            <a:off x="255986" y="2923125"/>
            <a:ext cx="2100367" cy="292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49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49" dirty="0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49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A86E392-73A3-4610-90B3-FE55FF36D47D}"/>
              </a:ext>
            </a:extLst>
          </p:cNvPr>
          <p:cNvSpPr txBox="1"/>
          <p:nvPr/>
        </p:nvSpPr>
        <p:spPr>
          <a:xfrm>
            <a:off x="294298" y="3198816"/>
            <a:ext cx="213274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fr-FR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onClickCart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totalCartItems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6708235-7350-440C-8821-1B6654D3B022}"/>
              </a:ext>
            </a:extLst>
          </p:cNvPr>
          <p:cNvSpPr/>
          <p:nvPr/>
        </p:nvSpPr>
        <p:spPr>
          <a:xfrm>
            <a:off x="5149742" y="89519"/>
            <a:ext cx="2739123" cy="85548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01DDD9-8041-4E0D-B761-F6D07F696C92}"/>
              </a:ext>
            </a:extLst>
          </p:cNvPr>
          <p:cNvSpPr txBox="1"/>
          <p:nvPr/>
        </p:nvSpPr>
        <p:spPr>
          <a:xfrm>
            <a:off x="5216090" y="367163"/>
            <a:ext cx="2834430" cy="491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CartProvider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49" dirty="0">
                <a:solidFill>
                  <a:srgbClr val="4FC1FF"/>
                </a:solidFill>
                <a:latin typeface="Consolas" panose="020B0609020204030204" pitchFamily="49" charset="0"/>
              </a:rPr>
              <a:t>cartIsShown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49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49" dirty="0">
                <a:solidFill>
                  <a:srgbClr val="DCDCAA"/>
                </a:solidFill>
                <a:latin typeface="Consolas" panose="020B0609020204030204" pitchFamily="49" charset="0"/>
              </a:rPr>
              <a:t>hideCartHandler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…    </a:t>
            </a:r>
          </a:p>
          <a:p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CartProvider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BD426-8426-4AF6-97CF-1B9A9168542E}"/>
              </a:ext>
            </a:extLst>
          </p:cNvPr>
          <p:cNvSpPr txBox="1"/>
          <p:nvPr/>
        </p:nvSpPr>
        <p:spPr>
          <a:xfrm>
            <a:off x="1137759" y="136171"/>
            <a:ext cx="149271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" dirty="0">
                <a:solidFill>
                  <a:srgbClr val="FF0000"/>
                </a:solidFill>
              </a:rPr>
              <a:t>Géré par le useState()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8B24973-4834-435D-8A22-B12C1C829F7B}"/>
              </a:ext>
            </a:extLst>
          </p:cNvPr>
          <p:cNvCxnSpPr>
            <a:cxnSpLocks/>
          </p:cNvCxnSpPr>
          <p:nvPr/>
        </p:nvCxnSpPr>
        <p:spPr>
          <a:xfrm>
            <a:off x="2369016" y="436036"/>
            <a:ext cx="1123484" cy="324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749088-C5BC-4F22-88C1-73531EC4143D}"/>
              </a:ext>
            </a:extLst>
          </p:cNvPr>
          <p:cNvCxnSpPr>
            <a:cxnSpLocks/>
          </p:cNvCxnSpPr>
          <p:nvPr/>
        </p:nvCxnSpPr>
        <p:spPr>
          <a:xfrm>
            <a:off x="2369017" y="427335"/>
            <a:ext cx="2873926" cy="25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023590D-00E7-46AA-9BF8-4D3F86D29D2C}"/>
              </a:ext>
            </a:extLst>
          </p:cNvPr>
          <p:cNvSpPr/>
          <p:nvPr/>
        </p:nvSpPr>
        <p:spPr>
          <a:xfrm>
            <a:off x="298243" y="1511540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Header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CD9618-1B64-4592-924E-3DAF23B94B55}"/>
              </a:ext>
            </a:extLst>
          </p:cNvPr>
          <p:cNvSpPr/>
          <p:nvPr/>
        </p:nvSpPr>
        <p:spPr>
          <a:xfrm>
            <a:off x="3702154" y="1530947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1D64FF-41E4-4A34-9231-7CF751F8AE11}"/>
              </a:ext>
            </a:extLst>
          </p:cNvPr>
          <p:cNvSpPr txBox="1"/>
          <p:nvPr/>
        </p:nvSpPr>
        <p:spPr>
          <a:xfrm>
            <a:off x="1812828" y="970811"/>
            <a:ext cx="18188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onShowCart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showCartHandler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B6EC28B-CC49-409C-AF81-9CA4368BAA08}"/>
              </a:ext>
            </a:extLst>
          </p:cNvPr>
          <p:cNvCxnSpPr>
            <a:cxnSpLocks/>
          </p:cNvCxnSpPr>
          <p:nvPr/>
        </p:nvCxnSpPr>
        <p:spPr>
          <a:xfrm flipH="1">
            <a:off x="2119455" y="835905"/>
            <a:ext cx="2995038" cy="663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C957E3-5901-4F56-8C5D-66CF1656E3E0}"/>
              </a:ext>
            </a:extLst>
          </p:cNvPr>
          <p:cNvCxnSpPr>
            <a:cxnSpLocks/>
          </p:cNvCxnSpPr>
          <p:nvPr/>
        </p:nvCxnSpPr>
        <p:spPr>
          <a:xfrm>
            <a:off x="2369017" y="441424"/>
            <a:ext cx="0" cy="63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1D7B4B3-EAE1-4027-88B4-0916A372C135}"/>
              </a:ext>
            </a:extLst>
          </p:cNvPr>
          <p:cNvCxnSpPr/>
          <p:nvPr/>
        </p:nvCxnSpPr>
        <p:spPr>
          <a:xfrm>
            <a:off x="730926" y="2154862"/>
            <a:ext cx="0" cy="46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ECF2E43-3926-404F-9B22-3B026E826E33}"/>
              </a:ext>
            </a:extLst>
          </p:cNvPr>
          <p:cNvSpPr txBox="1"/>
          <p:nvPr/>
        </p:nvSpPr>
        <p:spPr>
          <a:xfrm>
            <a:off x="833875" y="2277362"/>
            <a:ext cx="1917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onClickCart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onShowCart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3743176-45C9-44D5-8791-99A726029216}"/>
              </a:ext>
            </a:extLst>
          </p:cNvPr>
          <p:cNvCxnSpPr>
            <a:cxnSpLocks/>
          </p:cNvCxnSpPr>
          <p:nvPr/>
        </p:nvCxnSpPr>
        <p:spPr>
          <a:xfrm flipV="1">
            <a:off x="1502344" y="3645575"/>
            <a:ext cx="40899" cy="730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45729465-1E44-433C-B7B3-945BABE57434}"/>
              </a:ext>
            </a:extLst>
          </p:cNvPr>
          <p:cNvSpPr txBox="1"/>
          <p:nvPr/>
        </p:nvSpPr>
        <p:spPr>
          <a:xfrm>
            <a:off x="42667" y="4357032"/>
            <a:ext cx="2702984" cy="21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11" dirty="0">
                <a:solidFill>
                  <a:srgbClr val="FF0000"/>
                </a:solidFill>
              </a:rPr>
              <a:t>Va appeler la méthode showCartHandler() définie dans App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140EB7F-8570-48B4-8757-57BEA7944522}"/>
              </a:ext>
            </a:extLst>
          </p:cNvPr>
          <p:cNvCxnSpPr>
            <a:cxnSpLocks/>
          </p:cNvCxnSpPr>
          <p:nvPr/>
        </p:nvCxnSpPr>
        <p:spPr>
          <a:xfrm>
            <a:off x="7741649" y="915151"/>
            <a:ext cx="0" cy="62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B8AA8485-7A8D-4F41-A162-232FD29C1871}"/>
              </a:ext>
            </a:extLst>
          </p:cNvPr>
          <p:cNvSpPr txBox="1"/>
          <p:nvPr/>
        </p:nvSpPr>
        <p:spPr>
          <a:xfrm>
            <a:off x="6407835" y="1040159"/>
            <a:ext cx="1471403" cy="84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73" dirty="0">
                <a:solidFill>
                  <a:srgbClr val="FF0000"/>
                </a:solidFill>
              </a:rPr>
              <a:t>CartProvider est le 1</a:t>
            </a:r>
            <a:r>
              <a:rPr lang="fr-FR" sz="973" baseline="30000" dirty="0">
                <a:solidFill>
                  <a:srgbClr val="FF0000"/>
                </a:solidFill>
              </a:rPr>
              <a:t>er</a:t>
            </a:r>
            <a:r>
              <a:rPr lang="fr-FR" sz="973" dirty="0">
                <a:solidFill>
                  <a:srgbClr val="FF0000"/>
                </a:solidFill>
              </a:rPr>
              <a:t> composant appelé car il va porter le contexte dont ont besoin ses enfants HTML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DB31E15-EDCE-4E6A-B5D8-B299C283028C}"/>
              </a:ext>
            </a:extLst>
          </p:cNvPr>
          <p:cNvCxnSpPr>
            <a:cxnSpLocks/>
          </p:cNvCxnSpPr>
          <p:nvPr/>
        </p:nvCxnSpPr>
        <p:spPr>
          <a:xfrm>
            <a:off x="5261708" y="968099"/>
            <a:ext cx="0" cy="53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0F6FAFB-FA17-483B-B46D-392B9E025825}"/>
              </a:ext>
            </a:extLst>
          </p:cNvPr>
          <p:cNvSpPr/>
          <p:nvPr/>
        </p:nvSpPr>
        <p:spPr>
          <a:xfrm>
            <a:off x="3121888" y="2610536"/>
            <a:ext cx="1203212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MealsSummary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292D9F20-F958-4799-8111-43FBFB78DA9B}"/>
              </a:ext>
            </a:extLst>
          </p:cNvPr>
          <p:cNvSpPr/>
          <p:nvPr/>
        </p:nvSpPr>
        <p:spPr>
          <a:xfrm>
            <a:off x="4471490" y="2610535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AvailableMeals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76CF9B6-A9A1-4113-A2C7-4C3E56BB9393}"/>
              </a:ext>
            </a:extLst>
          </p:cNvPr>
          <p:cNvCxnSpPr>
            <a:cxnSpLocks/>
          </p:cNvCxnSpPr>
          <p:nvPr/>
        </p:nvCxnSpPr>
        <p:spPr>
          <a:xfrm>
            <a:off x="3791212" y="2143681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206CF52-8F5A-49A8-994F-043F4BEA8D4A}"/>
              </a:ext>
            </a:extLst>
          </p:cNvPr>
          <p:cNvCxnSpPr>
            <a:cxnSpLocks/>
          </p:cNvCxnSpPr>
          <p:nvPr/>
        </p:nvCxnSpPr>
        <p:spPr>
          <a:xfrm>
            <a:off x="4937270" y="2154861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C37B223-4C3C-49B3-89B3-6FB35C3806D2}"/>
              </a:ext>
            </a:extLst>
          </p:cNvPr>
          <p:cNvSpPr/>
          <p:nvPr/>
        </p:nvSpPr>
        <p:spPr>
          <a:xfrm>
            <a:off x="3121890" y="3504349"/>
            <a:ext cx="2373667" cy="76762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Card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52E08A5-0E20-4540-95EF-D4C5218EB0D3}"/>
              </a:ext>
            </a:extLst>
          </p:cNvPr>
          <p:cNvSpPr/>
          <p:nvPr/>
        </p:nvSpPr>
        <p:spPr>
          <a:xfrm>
            <a:off x="3241304" y="3841091"/>
            <a:ext cx="2207716" cy="171627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MealItem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64B692D-169F-4C1D-9B6A-475F18E7EE42}"/>
              </a:ext>
            </a:extLst>
          </p:cNvPr>
          <p:cNvCxnSpPr>
            <a:cxnSpLocks/>
          </p:cNvCxnSpPr>
          <p:nvPr/>
        </p:nvCxnSpPr>
        <p:spPr>
          <a:xfrm>
            <a:off x="4803920" y="3234450"/>
            <a:ext cx="0" cy="26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8F03CCC-6992-4580-9847-96D77721CD15}"/>
              </a:ext>
            </a:extLst>
          </p:cNvPr>
          <p:cNvCxnSpPr>
            <a:cxnSpLocks/>
          </p:cNvCxnSpPr>
          <p:nvPr/>
        </p:nvCxnSpPr>
        <p:spPr>
          <a:xfrm>
            <a:off x="5206783" y="3234447"/>
            <a:ext cx="0" cy="689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C4933F6-2B3F-45B1-9D70-95CC0CF5CC37}"/>
              </a:ext>
            </a:extLst>
          </p:cNvPr>
          <p:cNvSpPr txBox="1"/>
          <p:nvPr/>
        </p:nvSpPr>
        <p:spPr>
          <a:xfrm>
            <a:off x="5425272" y="3317766"/>
            <a:ext cx="1866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383ADEC-2A02-4E33-9A87-E7E662B1765E}"/>
              </a:ext>
            </a:extLst>
          </p:cNvPr>
          <p:cNvSpPr txBox="1"/>
          <p:nvPr/>
        </p:nvSpPr>
        <p:spPr>
          <a:xfrm>
            <a:off x="3279896" y="4313709"/>
            <a:ext cx="2702984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CD2BA33-411B-49A7-B38A-4AAE9C69CBE4}"/>
              </a:ext>
            </a:extLst>
          </p:cNvPr>
          <p:cNvSpPr txBox="1"/>
          <p:nvPr/>
        </p:nvSpPr>
        <p:spPr>
          <a:xfrm>
            <a:off x="3279897" y="4506070"/>
            <a:ext cx="195070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addToCartHandler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addItem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962B4229-312A-4DD3-B440-B43CBA6E76CE}"/>
              </a:ext>
            </a:extLst>
          </p:cNvPr>
          <p:cNvSpPr/>
          <p:nvPr/>
        </p:nvSpPr>
        <p:spPr>
          <a:xfrm>
            <a:off x="3051605" y="6072351"/>
            <a:ext cx="2728699" cy="16823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/>
              <a:t>MealItemForm</a:t>
            </a:r>
            <a:endParaRPr lang="fr-FR" sz="115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0D911A4-6C7E-4CC6-9B34-CBE812EFAADB}"/>
              </a:ext>
            </a:extLst>
          </p:cNvPr>
          <p:cNvCxnSpPr>
            <a:cxnSpLocks/>
          </p:cNvCxnSpPr>
          <p:nvPr/>
        </p:nvCxnSpPr>
        <p:spPr>
          <a:xfrm>
            <a:off x="4089545" y="5557364"/>
            <a:ext cx="0" cy="51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D2E33406-C1BD-46EF-BEE1-82612A7CA7AD}"/>
              </a:ext>
            </a:extLst>
          </p:cNvPr>
          <p:cNvSpPr txBox="1"/>
          <p:nvPr/>
        </p:nvSpPr>
        <p:spPr>
          <a:xfrm>
            <a:off x="2331174" y="5699426"/>
            <a:ext cx="21365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onAddToCart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addToCartHandler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094ABFDB-2019-4754-851B-567C266F6796}"/>
              </a:ext>
            </a:extLst>
          </p:cNvPr>
          <p:cNvSpPr/>
          <p:nvPr/>
        </p:nvSpPr>
        <p:spPr>
          <a:xfrm>
            <a:off x="2976617" y="8265368"/>
            <a:ext cx="2373667" cy="12825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Input 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02467D3-EB6C-4B18-A4C8-45AAC1E1E243}"/>
              </a:ext>
            </a:extLst>
          </p:cNvPr>
          <p:cNvSpPr txBox="1"/>
          <p:nvPr/>
        </p:nvSpPr>
        <p:spPr>
          <a:xfrm>
            <a:off x="3003400" y="8696764"/>
            <a:ext cx="245457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650" dirty="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50" dirty="0">
                <a:solidFill>
                  <a:srgbClr val="DCDCAA"/>
                </a:solidFill>
                <a:latin typeface="Consolas" panose="020B0609020204030204" pitchFamily="49" charset="0"/>
              </a:rPr>
              <a:t>forwardRef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6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        …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);</a:t>
            </a:r>
          </a:p>
          <a:p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0357656D-A8AE-4706-8192-A0232CC400E4}"/>
              </a:ext>
            </a:extLst>
          </p:cNvPr>
          <p:cNvCxnSpPr>
            <a:cxnSpLocks/>
          </p:cNvCxnSpPr>
          <p:nvPr/>
        </p:nvCxnSpPr>
        <p:spPr>
          <a:xfrm>
            <a:off x="5114493" y="7754729"/>
            <a:ext cx="0" cy="51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6664C17A-20E3-44DB-BC8F-B8D572D35072}"/>
              </a:ext>
            </a:extLst>
          </p:cNvPr>
          <p:cNvSpPr txBox="1"/>
          <p:nvPr/>
        </p:nvSpPr>
        <p:spPr>
          <a:xfrm>
            <a:off x="5152710" y="7980715"/>
            <a:ext cx="17733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amount_"</a:t>
            </a:r>
            <a:r>
              <a:rPr lang="fr-FR" sz="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 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min: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max: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1525FED-4DFA-4BDE-9742-1DFC03B33930}"/>
              </a:ext>
            </a:extLst>
          </p:cNvPr>
          <p:cNvSpPr txBox="1"/>
          <p:nvPr/>
        </p:nvSpPr>
        <p:spPr>
          <a:xfrm>
            <a:off x="3835238" y="7803234"/>
            <a:ext cx="1617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8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873BE0B3-E2CB-47C5-AD49-45059D07F8DF}"/>
              </a:ext>
            </a:extLst>
          </p:cNvPr>
          <p:cNvSpPr txBox="1"/>
          <p:nvPr/>
        </p:nvSpPr>
        <p:spPr>
          <a:xfrm>
            <a:off x="3160558" y="6404375"/>
            <a:ext cx="27286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submitHandler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b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enteredAmountNumber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 …    </a:t>
            </a:r>
          </a:p>
          <a:p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onAddToCart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enteredAmountNumber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0B89A11-A64B-488E-8147-8D32142F82FB}"/>
              </a:ext>
            </a:extLst>
          </p:cNvPr>
          <p:cNvCxnSpPr>
            <a:cxnSpLocks/>
          </p:cNvCxnSpPr>
          <p:nvPr/>
        </p:nvCxnSpPr>
        <p:spPr>
          <a:xfrm>
            <a:off x="7888865" y="869789"/>
            <a:ext cx="2780724" cy="79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EB09269-067D-435A-A0B5-FF236BA61DA8}"/>
              </a:ext>
            </a:extLst>
          </p:cNvPr>
          <p:cNvSpPr txBox="1"/>
          <p:nvPr/>
        </p:nvSpPr>
        <p:spPr>
          <a:xfrm>
            <a:off x="9337629" y="1082348"/>
            <a:ext cx="1775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hideCartHandler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FACEF1B-902F-4480-8A81-E9528A9BE231}"/>
              </a:ext>
            </a:extLst>
          </p:cNvPr>
          <p:cNvSpPr/>
          <p:nvPr/>
        </p:nvSpPr>
        <p:spPr>
          <a:xfrm>
            <a:off x="10581081" y="1511541"/>
            <a:ext cx="2985255" cy="256246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Cart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F87FDEC-0945-4BA7-9607-6866D4E80F2B}"/>
              </a:ext>
            </a:extLst>
          </p:cNvPr>
          <p:cNvSpPr/>
          <p:nvPr/>
        </p:nvSpPr>
        <p:spPr>
          <a:xfrm>
            <a:off x="10397078" y="4514477"/>
            <a:ext cx="2969552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Modal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876D4035-8DF0-4D81-83A4-3EA35743F217}"/>
              </a:ext>
            </a:extLst>
          </p:cNvPr>
          <p:cNvCxnSpPr>
            <a:cxnSpLocks/>
          </p:cNvCxnSpPr>
          <p:nvPr/>
        </p:nvCxnSpPr>
        <p:spPr>
          <a:xfrm>
            <a:off x="11113430" y="4047623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33ED2B5-9471-4BB0-8F3C-5310D18B1F66}"/>
              </a:ext>
            </a:extLst>
          </p:cNvPr>
          <p:cNvSpPr txBox="1"/>
          <p:nvPr/>
        </p:nvSpPr>
        <p:spPr>
          <a:xfrm>
            <a:off x="11113430" y="4193454"/>
            <a:ext cx="1555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6AB87CBA-1903-4140-84C1-311F2A654746}"/>
              </a:ext>
            </a:extLst>
          </p:cNvPr>
          <p:cNvSpPr/>
          <p:nvPr/>
        </p:nvSpPr>
        <p:spPr>
          <a:xfrm>
            <a:off x="10564861" y="6111933"/>
            <a:ext cx="1250940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Backdrop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F8E10CCC-3191-47B0-AA0C-F971816F0EBD}"/>
              </a:ext>
            </a:extLst>
          </p:cNvPr>
          <p:cNvSpPr/>
          <p:nvPr/>
        </p:nvSpPr>
        <p:spPr>
          <a:xfrm>
            <a:off x="12038266" y="6108775"/>
            <a:ext cx="1250940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ModalOverlay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5FB4656D-504E-4E1A-9E83-AA48E8E57AC0}"/>
              </a:ext>
            </a:extLst>
          </p:cNvPr>
          <p:cNvCxnSpPr>
            <a:cxnSpLocks/>
          </p:cNvCxnSpPr>
          <p:nvPr/>
        </p:nvCxnSpPr>
        <p:spPr>
          <a:xfrm>
            <a:off x="10894355" y="5138392"/>
            <a:ext cx="0" cy="97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50D6DB32-D4B7-4446-9892-CBA5470B163D}"/>
              </a:ext>
            </a:extLst>
          </p:cNvPr>
          <p:cNvCxnSpPr>
            <a:cxnSpLocks/>
          </p:cNvCxnSpPr>
          <p:nvPr/>
        </p:nvCxnSpPr>
        <p:spPr>
          <a:xfrm>
            <a:off x="12592416" y="5138392"/>
            <a:ext cx="0" cy="97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494D1D0-92B5-4848-9832-356868104E5B}"/>
              </a:ext>
            </a:extLst>
          </p:cNvPr>
          <p:cNvSpPr txBox="1"/>
          <p:nvPr/>
        </p:nvSpPr>
        <p:spPr>
          <a:xfrm>
            <a:off x="10874373" y="5345477"/>
            <a:ext cx="1579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createPortal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Backdrop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A8E9C0E-1365-4712-887B-B524A6127BDA}"/>
              </a:ext>
            </a:extLst>
          </p:cNvPr>
          <p:cNvSpPr txBox="1"/>
          <p:nvPr/>
        </p:nvSpPr>
        <p:spPr>
          <a:xfrm>
            <a:off x="12581045" y="5323493"/>
            <a:ext cx="1971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createPortal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ModalOverlay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ModalOverlay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FE945C3-62BD-466C-BF23-27FE1AE76D58}"/>
              </a:ext>
            </a:extLst>
          </p:cNvPr>
          <p:cNvSpPr txBox="1"/>
          <p:nvPr/>
        </p:nvSpPr>
        <p:spPr>
          <a:xfrm>
            <a:off x="10473278" y="4788460"/>
            <a:ext cx="3045752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CE9178"/>
                </a:solidFill>
                <a:latin typeface="Consolas" panose="020B0609020204030204" pitchFamily="49" charset="0"/>
              </a:rPr>
              <a:t>"overlays"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2ABE9822-43D0-4B0B-AC0A-7C2022A23F89}"/>
              </a:ext>
            </a:extLst>
          </p:cNvPr>
          <p:cNvCxnSpPr>
            <a:cxnSpLocks/>
          </p:cNvCxnSpPr>
          <p:nvPr/>
        </p:nvCxnSpPr>
        <p:spPr>
          <a:xfrm>
            <a:off x="12928479" y="4506069"/>
            <a:ext cx="0" cy="320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70481D7-EE7D-4A37-BD52-84872DA3DDF6}"/>
              </a:ext>
            </a:extLst>
          </p:cNvPr>
          <p:cNvSpPr txBox="1"/>
          <p:nvPr/>
        </p:nvSpPr>
        <p:spPr>
          <a:xfrm>
            <a:off x="12536040" y="4204866"/>
            <a:ext cx="1661179" cy="3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11" dirty="0">
                <a:solidFill>
                  <a:srgbClr val="FF0000"/>
                </a:solidFill>
              </a:rPr>
              <a:t>Elément div déclaré à côté du &lt;div id=« root »&gt; du index.html</a:t>
            </a:r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DD2A5619-B7FA-4052-B309-64367F284A2E}"/>
              </a:ext>
            </a:extLst>
          </p:cNvPr>
          <p:cNvGrpSpPr/>
          <p:nvPr/>
        </p:nvGrpSpPr>
        <p:grpSpPr>
          <a:xfrm>
            <a:off x="7471217" y="1537894"/>
            <a:ext cx="2624208" cy="8554495"/>
            <a:chOff x="227265" y="1601743"/>
            <a:chExt cx="2624208" cy="8554495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6749DF2D-3B83-4234-9D62-94DB14097CD8}"/>
                </a:ext>
              </a:extLst>
            </p:cNvPr>
            <p:cNvSpPr/>
            <p:nvPr/>
          </p:nvSpPr>
          <p:spPr>
            <a:xfrm>
              <a:off x="227265" y="1601743"/>
              <a:ext cx="2494748" cy="665820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150" dirty="0"/>
                <a:t>CartProvider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D2F0B0C-944C-4E83-8BB2-50B2AA1EB7B9}"/>
                </a:ext>
              </a:extLst>
            </p:cNvPr>
            <p:cNvSpPr txBox="1"/>
            <p:nvPr/>
          </p:nvSpPr>
          <p:spPr>
            <a:xfrm>
              <a:off x="651147" y="1913700"/>
              <a:ext cx="1615292" cy="39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73" i="1" dirty="0">
                  <a:solidFill>
                    <a:srgbClr val="FF0000"/>
                  </a:solidFill>
                </a:rPr>
                <a:t>Définition du reducer et des actions associées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0483E4E-9711-442C-9212-6D06A02B8DD3}"/>
                </a:ext>
              </a:extLst>
            </p:cNvPr>
            <p:cNvSpPr txBox="1"/>
            <p:nvPr/>
          </p:nvSpPr>
          <p:spPr>
            <a:xfrm>
              <a:off x="304842" y="7380987"/>
              <a:ext cx="2101491" cy="491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CartContext.Provider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fr-FR" sz="649" dirty="0">
                  <a:solidFill>
                    <a:srgbClr val="4FC1FF"/>
                  </a:solidFill>
                  <a:latin typeface="Consolas" panose="020B0609020204030204" pitchFamily="49" charset="0"/>
                </a:rPr>
                <a:t>cartContext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props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children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CartContext.Provider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606F624-9AAF-404C-AEFA-0C23CE7E2B95}"/>
                </a:ext>
              </a:extLst>
            </p:cNvPr>
            <p:cNvSpPr/>
            <p:nvPr/>
          </p:nvSpPr>
          <p:spPr>
            <a:xfrm>
              <a:off x="393902" y="8784290"/>
              <a:ext cx="2012431" cy="135684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150" dirty="0"/>
                <a:t>CartContext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62A22AF-1DFE-4A0F-B37B-16A8671B16F7}"/>
                </a:ext>
              </a:extLst>
            </p:cNvPr>
            <p:cNvSpPr txBox="1"/>
            <p:nvPr/>
          </p:nvSpPr>
          <p:spPr>
            <a:xfrm>
              <a:off x="418363" y="9059277"/>
              <a:ext cx="1615292" cy="24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73" i="1" dirty="0">
                  <a:solidFill>
                    <a:srgbClr val="FF0000"/>
                  </a:solidFill>
                </a:rPr>
                <a:t>Définition du context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50D539-3A1E-4765-9EC1-D9C454BCB31C}"/>
                </a:ext>
              </a:extLst>
            </p:cNvPr>
            <p:cNvSpPr txBox="1"/>
            <p:nvPr/>
          </p:nvSpPr>
          <p:spPr>
            <a:xfrm>
              <a:off x="418363" y="9364611"/>
              <a:ext cx="2012431" cy="791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4FC1FF"/>
                  </a:solidFill>
                  <a:latin typeface="Consolas" panose="020B0609020204030204" pitchFamily="49" charset="0"/>
                </a:rPr>
                <a:t>CartContext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React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createContext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items: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[],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totalAmount: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addItem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{},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removeItem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{},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2B42011-3BD0-465C-AFB3-EF3E19E4C20D}"/>
                </a:ext>
              </a:extLst>
            </p:cNvPr>
            <p:cNvCxnSpPr>
              <a:cxnSpLocks/>
            </p:cNvCxnSpPr>
            <p:nvPr/>
          </p:nvCxnSpPr>
          <p:spPr>
            <a:xfrm>
              <a:off x="765447" y="8259943"/>
              <a:ext cx="0" cy="52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09513A0F-91B4-4BC8-BDA0-F0D0A3B1FF88}"/>
                </a:ext>
              </a:extLst>
            </p:cNvPr>
            <p:cNvSpPr txBox="1"/>
            <p:nvPr/>
          </p:nvSpPr>
          <p:spPr>
            <a:xfrm>
              <a:off x="272103" y="4763194"/>
              <a:ext cx="2579370" cy="239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CartProvider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[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useReducer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defaultCartState</a:t>
              </a: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);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addItemtoCartHandler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"ADD"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payload: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});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removeItemFromCartHandler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"REMOVE"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payload: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});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cartContext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items: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totalAmount: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totalAmount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addItemtoCartHandler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removeItemFromCartHandler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r>
                <a:rPr lang="fr-FR" sz="6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8DEE5B18-EB46-4A52-9646-71A8B1633FF5}"/>
                </a:ext>
              </a:extLst>
            </p:cNvPr>
            <p:cNvSpPr txBox="1"/>
            <p:nvPr/>
          </p:nvSpPr>
          <p:spPr>
            <a:xfrm>
              <a:off x="368750" y="2577569"/>
              <a:ext cx="1913461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"ADD"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…</a:t>
              </a:r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 …      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 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"REMOVE"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 …</a:t>
              </a:r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…      </a:t>
              </a:r>
            </a:p>
            <a:p>
              <a:r>
                <a:rPr lang="fr-FR" sz="6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defaultCartState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96E3648-7E70-4ABB-82E7-5684F1BF6F77}"/>
              </a:ext>
            </a:extLst>
          </p:cNvPr>
          <p:cNvCxnSpPr>
            <a:cxnSpLocks/>
          </p:cNvCxnSpPr>
          <p:nvPr/>
        </p:nvCxnSpPr>
        <p:spPr>
          <a:xfrm>
            <a:off x="5378143" y="4409889"/>
            <a:ext cx="2386405" cy="4933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AE20AF2F-C827-4A27-9889-80D0F5C80FB6}"/>
              </a:ext>
            </a:extLst>
          </p:cNvPr>
          <p:cNvCxnSpPr>
            <a:cxnSpLocks/>
          </p:cNvCxnSpPr>
          <p:nvPr/>
        </p:nvCxnSpPr>
        <p:spPr>
          <a:xfrm>
            <a:off x="4471490" y="4724851"/>
            <a:ext cx="3293058" cy="500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>
            <a:extLst>
              <a:ext uri="{FF2B5EF4-FFF2-40B4-BE49-F238E27FC236}">
                <a16:creationId xmlns:a16="http://schemas.microsoft.com/office/drawing/2014/main" id="{4E12760C-24EE-4208-8D49-BF809DD38CE3}"/>
              </a:ext>
            </a:extLst>
          </p:cNvPr>
          <p:cNvSpPr txBox="1"/>
          <p:nvPr/>
        </p:nvSpPr>
        <p:spPr>
          <a:xfrm>
            <a:off x="10654429" y="1881095"/>
            <a:ext cx="291191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...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amount: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"cart-items"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…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 …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8C36095A-415C-4F34-9094-D9D9E374A793}"/>
              </a:ext>
            </a:extLst>
          </p:cNvPr>
          <p:cNvCxnSpPr>
            <a:cxnSpLocks/>
          </p:cNvCxnSpPr>
          <p:nvPr/>
        </p:nvCxnSpPr>
        <p:spPr>
          <a:xfrm flipH="1">
            <a:off x="9233176" y="2632578"/>
            <a:ext cx="1661179" cy="4069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6708235-7350-440C-8821-1B6654D3B022}"/>
              </a:ext>
            </a:extLst>
          </p:cNvPr>
          <p:cNvSpPr/>
          <p:nvPr/>
        </p:nvSpPr>
        <p:spPr>
          <a:xfrm>
            <a:off x="5149742" y="89519"/>
            <a:ext cx="2739123" cy="85548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App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01DDD9-8041-4E0D-B761-F6D07F696C92}"/>
              </a:ext>
            </a:extLst>
          </p:cNvPr>
          <p:cNvSpPr txBox="1"/>
          <p:nvPr/>
        </p:nvSpPr>
        <p:spPr>
          <a:xfrm>
            <a:off x="5216090" y="367163"/>
            <a:ext cx="2834430" cy="491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CartProvider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49" dirty="0">
                <a:solidFill>
                  <a:srgbClr val="4FC1FF"/>
                </a:solidFill>
                <a:latin typeface="Consolas" panose="020B0609020204030204" pitchFamily="49" charset="0"/>
              </a:rPr>
              <a:t>cartIsShown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49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49" dirty="0">
                <a:solidFill>
                  <a:srgbClr val="DCDCAA"/>
                </a:solidFill>
                <a:latin typeface="Consolas" panose="020B0609020204030204" pitchFamily="49" charset="0"/>
              </a:rPr>
              <a:t>hideCartHandler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fr-FR" sz="649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49" dirty="0">
                <a:solidFill>
                  <a:srgbClr val="D4D4D4"/>
                </a:solidFill>
                <a:latin typeface="Consolas" panose="020B0609020204030204" pitchFamily="49" charset="0"/>
              </a:rPr>
              <a:t>…    </a:t>
            </a:r>
          </a:p>
          <a:p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649" dirty="0">
                <a:solidFill>
                  <a:srgbClr val="4EC9B0"/>
                </a:solidFill>
                <a:latin typeface="Consolas" panose="020B0609020204030204" pitchFamily="49" charset="0"/>
              </a:rPr>
              <a:t>CartProvider</a:t>
            </a:r>
            <a:r>
              <a:rPr lang="fr-FR" sz="649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649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023590D-00E7-46AA-9BF8-4D3F86D29D2C}"/>
              </a:ext>
            </a:extLst>
          </p:cNvPr>
          <p:cNvSpPr/>
          <p:nvPr/>
        </p:nvSpPr>
        <p:spPr>
          <a:xfrm>
            <a:off x="298243" y="1511540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Header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CD9618-1B64-4592-924E-3DAF23B94B55}"/>
              </a:ext>
            </a:extLst>
          </p:cNvPr>
          <p:cNvSpPr/>
          <p:nvPr/>
        </p:nvSpPr>
        <p:spPr>
          <a:xfrm>
            <a:off x="3702154" y="1530947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A1BF90-CD6E-4BA2-AEE5-B6ED57466FF8}"/>
              </a:ext>
            </a:extLst>
          </p:cNvPr>
          <p:cNvSpPr/>
          <p:nvPr/>
        </p:nvSpPr>
        <p:spPr>
          <a:xfrm>
            <a:off x="238288" y="2620955"/>
            <a:ext cx="2112724" cy="21675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HeaderCartButton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1D64FF-41E4-4A34-9231-7CF751F8AE11}"/>
              </a:ext>
            </a:extLst>
          </p:cNvPr>
          <p:cNvSpPr txBox="1"/>
          <p:nvPr/>
        </p:nvSpPr>
        <p:spPr>
          <a:xfrm>
            <a:off x="1812828" y="970811"/>
            <a:ext cx="18188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onShowCart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showCartHandler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B6EC28B-CC49-409C-AF81-9CA4368BAA08}"/>
              </a:ext>
            </a:extLst>
          </p:cNvPr>
          <p:cNvCxnSpPr>
            <a:cxnSpLocks/>
          </p:cNvCxnSpPr>
          <p:nvPr/>
        </p:nvCxnSpPr>
        <p:spPr>
          <a:xfrm flipH="1">
            <a:off x="2119455" y="835905"/>
            <a:ext cx="2995038" cy="663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1D7B4B3-EAE1-4027-88B4-0916A372C135}"/>
              </a:ext>
            </a:extLst>
          </p:cNvPr>
          <p:cNvCxnSpPr/>
          <p:nvPr/>
        </p:nvCxnSpPr>
        <p:spPr>
          <a:xfrm>
            <a:off x="730926" y="2154862"/>
            <a:ext cx="0" cy="46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ECF2E43-3926-404F-9B22-3B026E826E33}"/>
              </a:ext>
            </a:extLst>
          </p:cNvPr>
          <p:cNvSpPr txBox="1"/>
          <p:nvPr/>
        </p:nvSpPr>
        <p:spPr>
          <a:xfrm>
            <a:off x="833875" y="2277362"/>
            <a:ext cx="1917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onClickCart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onShowCart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FF566F-8CFC-4A40-ACC4-7BA9A70D9AE4}"/>
              </a:ext>
            </a:extLst>
          </p:cNvPr>
          <p:cNvSpPr txBox="1"/>
          <p:nvPr/>
        </p:nvSpPr>
        <p:spPr>
          <a:xfrm>
            <a:off x="255986" y="2923125"/>
            <a:ext cx="21774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totalCartItems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currentTotal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currentTotal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DB5CBE-85FD-4D27-9868-236A93298B19}"/>
              </a:ext>
            </a:extLst>
          </p:cNvPr>
          <p:cNvSpPr txBox="1"/>
          <p:nvPr/>
        </p:nvSpPr>
        <p:spPr>
          <a:xfrm>
            <a:off x="294471" y="3599665"/>
            <a:ext cx="213274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fr-FR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onClickCart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totalCartItems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140EB7F-8570-48B4-8757-57BEA7944522}"/>
              </a:ext>
            </a:extLst>
          </p:cNvPr>
          <p:cNvCxnSpPr>
            <a:cxnSpLocks/>
          </p:cNvCxnSpPr>
          <p:nvPr/>
        </p:nvCxnSpPr>
        <p:spPr>
          <a:xfrm>
            <a:off x="7741649" y="915151"/>
            <a:ext cx="0" cy="62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DB31E15-EDCE-4E6A-B5D8-B299C283028C}"/>
              </a:ext>
            </a:extLst>
          </p:cNvPr>
          <p:cNvCxnSpPr>
            <a:cxnSpLocks/>
          </p:cNvCxnSpPr>
          <p:nvPr/>
        </p:nvCxnSpPr>
        <p:spPr>
          <a:xfrm>
            <a:off x="5261708" y="968099"/>
            <a:ext cx="0" cy="53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0F6FAFB-FA17-483B-B46D-392B9E025825}"/>
              </a:ext>
            </a:extLst>
          </p:cNvPr>
          <p:cNvSpPr/>
          <p:nvPr/>
        </p:nvSpPr>
        <p:spPr>
          <a:xfrm>
            <a:off x="3121888" y="2610536"/>
            <a:ext cx="1203212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MealsSummary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292D9F20-F958-4799-8111-43FBFB78DA9B}"/>
              </a:ext>
            </a:extLst>
          </p:cNvPr>
          <p:cNvSpPr/>
          <p:nvPr/>
        </p:nvSpPr>
        <p:spPr>
          <a:xfrm>
            <a:off x="4471490" y="2610535"/>
            <a:ext cx="1858471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AvailableMeals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76CF9B6-A9A1-4113-A2C7-4C3E56BB9393}"/>
              </a:ext>
            </a:extLst>
          </p:cNvPr>
          <p:cNvCxnSpPr>
            <a:cxnSpLocks/>
          </p:cNvCxnSpPr>
          <p:nvPr/>
        </p:nvCxnSpPr>
        <p:spPr>
          <a:xfrm>
            <a:off x="3791212" y="2143681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206CF52-8F5A-49A8-994F-043F4BEA8D4A}"/>
              </a:ext>
            </a:extLst>
          </p:cNvPr>
          <p:cNvCxnSpPr>
            <a:cxnSpLocks/>
          </p:cNvCxnSpPr>
          <p:nvPr/>
        </p:nvCxnSpPr>
        <p:spPr>
          <a:xfrm>
            <a:off x="4937270" y="2154861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C37B223-4C3C-49B3-89B3-6FB35C3806D2}"/>
              </a:ext>
            </a:extLst>
          </p:cNvPr>
          <p:cNvSpPr/>
          <p:nvPr/>
        </p:nvSpPr>
        <p:spPr>
          <a:xfrm>
            <a:off x="3121890" y="3504349"/>
            <a:ext cx="2373667" cy="76762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Card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52E08A5-0E20-4540-95EF-D4C5218EB0D3}"/>
              </a:ext>
            </a:extLst>
          </p:cNvPr>
          <p:cNvSpPr/>
          <p:nvPr/>
        </p:nvSpPr>
        <p:spPr>
          <a:xfrm>
            <a:off x="3241304" y="3841091"/>
            <a:ext cx="2207716" cy="171627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MealItem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64B692D-169F-4C1D-9B6A-475F18E7EE42}"/>
              </a:ext>
            </a:extLst>
          </p:cNvPr>
          <p:cNvCxnSpPr>
            <a:cxnSpLocks/>
          </p:cNvCxnSpPr>
          <p:nvPr/>
        </p:nvCxnSpPr>
        <p:spPr>
          <a:xfrm>
            <a:off x="4803920" y="3234450"/>
            <a:ext cx="0" cy="26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8F03CCC-6992-4580-9847-96D77721CD15}"/>
              </a:ext>
            </a:extLst>
          </p:cNvPr>
          <p:cNvCxnSpPr>
            <a:cxnSpLocks/>
          </p:cNvCxnSpPr>
          <p:nvPr/>
        </p:nvCxnSpPr>
        <p:spPr>
          <a:xfrm>
            <a:off x="5206783" y="3234447"/>
            <a:ext cx="0" cy="689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C4933F6-2B3F-45B1-9D70-95CC0CF5CC37}"/>
              </a:ext>
            </a:extLst>
          </p:cNvPr>
          <p:cNvSpPr txBox="1"/>
          <p:nvPr/>
        </p:nvSpPr>
        <p:spPr>
          <a:xfrm>
            <a:off x="5425272" y="3317766"/>
            <a:ext cx="1866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meal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383ADEC-2A02-4E33-9A87-E7E662B1765E}"/>
              </a:ext>
            </a:extLst>
          </p:cNvPr>
          <p:cNvSpPr txBox="1"/>
          <p:nvPr/>
        </p:nvSpPr>
        <p:spPr>
          <a:xfrm>
            <a:off x="3279896" y="4313709"/>
            <a:ext cx="2702984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CD2BA33-411B-49A7-B38A-4AAE9C69CBE4}"/>
              </a:ext>
            </a:extLst>
          </p:cNvPr>
          <p:cNvSpPr txBox="1"/>
          <p:nvPr/>
        </p:nvSpPr>
        <p:spPr>
          <a:xfrm>
            <a:off x="3279897" y="4506070"/>
            <a:ext cx="195070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addToCartHandler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cartContext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addItem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962B4229-312A-4DD3-B440-B43CBA6E76CE}"/>
              </a:ext>
            </a:extLst>
          </p:cNvPr>
          <p:cNvSpPr/>
          <p:nvPr/>
        </p:nvSpPr>
        <p:spPr>
          <a:xfrm>
            <a:off x="3051605" y="6072351"/>
            <a:ext cx="2728699" cy="16823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/>
              <a:t>MealItemForm</a:t>
            </a:r>
            <a:endParaRPr lang="fr-FR" sz="115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0D911A4-6C7E-4CC6-9B34-CBE812EFAADB}"/>
              </a:ext>
            </a:extLst>
          </p:cNvPr>
          <p:cNvCxnSpPr>
            <a:cxnSpLocks/>
          </p:cNvCxnSpPr>
          <p:nvPr/>
        </p:nvCxnSpPr>
        <p:spPr>
          <a:xfrm>
            <a:off x="4089545" y="5557364"/>
            <a:ext cx="0" cy="51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D2E33406-C1BD-46EF-BEE1-82612A7CA7AD}"/>
              </a:ext>
            </a:extLst>
          </p:cNvPr>
          <p:cNvSpPr txBox="1"/>
          <p:nvPr/>
        </p:nvSpPr>
        <p:spPr>
          <a:xfrm>
            <a:off x="2331174" y="5699426"/>
            <a:ext cx="21365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onAddToCart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addToCartHandler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094ABFDB-2019-4754-851B-567C266F6796}"/>
              </a:ext>
            </a:extLst>
          </p:cNvPr>
          <p:cNvSpPr/>
          <p:nvPr/>
        </p:nvSpPr>
        <p:spPr>
          <a:xfrm>
            <a:off x="2976617" y="8265368"/>
            <a:ext cx="2373667" cy="12825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Input 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02467D3-EB6C-4B18-A4C8-45AAC1E1E243}"/>
              </a:ext>
            </a:extLst>
          </p:cNvPr>
          <p:cNvSpPr txBox="1"/>
          <p:nvPr/>
        </p:nvSpPr>
        <p:spPr>
          <a:xfrm>
            <a:off x="3003400" y="8696764"/>
            <a:ext cx="245457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650" dirty="0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650" dirty="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650" dirty="0">
                <a:solidFill>
                  <a:srgbClr val="DCDCAA"/>
                </a:solidFill>
                <a:latin typeface="Consolas" panose="020B0609020204030204" pitchFamily="49" charset="0"/>
              </a:rPr>
              <a:t>forwardRef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6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        …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   );</a:t>
            </a:r>
          </a:p>
          <a:p>
            <a:r>
              <a:rPr 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0357656D-A8AE-4706-8192-A0232CC400E4}"/>
              </a:ext>
            </a:extLst>
          </p:cNvPr>
          <p:cNvCxnSpPr>
            <a:cxnSpLocks/>
          </p:cNvCxnSpPr>
          <p:nvPr/>
        </p:nvCxnSpPr>
        <p:spPr>
          <a:xfrm>
            <a:off x="5114493" y="7754729"/>
            <a:ext cx="0" cy="51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6664C17A-20E3-44DB-BC8F-B8D572D35072}"/>
              </a:ext>
            </a:extLst>
          </p:cNvPr>
          <p:cNvSpPr txBox="1"/>
          <p:nvPr/>
        </p:nvSpPr>
        <p:spPr>
          <a:xfrm>
            <a:off x="5152710" y="7980715"/>
            <a:ext cx="17733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amount_"</a:t>
            </a:r>
            <a:r>
              <a:rPr lang="fr-FR" sz="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 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min: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max: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1525FED-4DFA-4BDE-9742-1DFC03B33930}"/>
              </a:ext>
            </a:extLst>
          </p:cNvPr>
          <p:cNvSpPr txBox="1"/>
          <p:nvPr/>
        </p:nvSpPr>
        <p:spPr>
          <a:xfrm>
            <a:off x="3835238" y="7803234"/>
            <a:ext cx="1617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8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fr-F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873BE0B3-E2CB-47C5-AD49-45059D07F8DF}"/>
              </a:ext>
            </a:extLst>
          </p:cNvPr>
          <p:cNvSpPr txBox="1"/>
          <p:nvPr/>
        </p:nvSpPr>
        <p:spPr>
          <a:xfrm>
            <a:off x="3160558" y="6404375"/>
            <a:ext cx="27286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submitHandler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b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enteredAmountNumber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amountInputRef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 …    </a:t>
            </a:r>
          </a:p>
          <a:p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onAddToCart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enteredAmountNumber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sz="65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0B89A11-A64B-488E-8147-8D32142F82FB}"/>
              </a:ext>
            </a:extLst>
          </p:cNvPr>
          <p:cNvCxnSpPr>
            <a:cxnSpLocks/>
          </p:cNvCxnSpPr>
          <p:nvPr/>
        </p:nvCxnSpPr>
        <p:spPr>
          <a:xfrm>
            <a:off x="7888865" y="869789"/>
            <a:ext cx="2780724" cy="79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EB09269-067D-435A-A0B5-FF236BA61DA8}"/>
              </a:ext>
            </a:extLst>
          </p:cNvPr>
          <p:cNvSpPr txBox="1"/>
          <p:nvPr/>
        </p:nvSpPr>
        <p:spPr>
          <a:xfrm>
            <a:off x="9337629" y="1082348"/>
            <a:ext cx="1775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hideCartHandler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FACEF1B-902F-4480-8A81-E9528A9BE231}"/>
              </a:ext>
            </a:extLst>
          </p:cNvPr>
          <p:cNvSpPr/>
          <p:nvPr/>
        </p:nvSpPr>
        <p:spPr>
          <a:xfrm>
            <a:off x="10581081" y="1511541"/>
            <a:ext cx="2985255" cy="256246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Cart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F87FDEC-0945-4BA7-9607-6866D4E80F2B}"/>
              </a:ext>
            </a:extLst>
          </p:cNvPr>
          <p:cNvSpPr/>
          <p:nvPr/>
        </p:nvSpPr>
        <p:spPr>
          <a:xfrm>
            <a:off x="10397078" y="4514477"/>
            <a:ext cx="2969552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Modal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876D4035-8DF0-4D81-83A4-3EA35743F217}"/>
              </a:ext>
            </a:extLst>
          </p:cNvPr>
          <p:cNvCxnSpPr>
            <a:cxnSpLocks/>
          </p:cNvCxnSpPr>
          <p:nvPr/>
        </p:nvCxnSpPr>
        <p:spPr>
          <a:xfrm>
            <a:off x="11113430" y="4047623"/>
            <a:ext cx="0" cy="47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33ED2B5-9471-4BB0-8F3C-5310D18B1F66}"/>
              </a:ext>
            </a:extLst>
          </p:cNvPr>
          <p:cNvSpPr txBox="1"/>
          <p:nvPr/>
        </p:nvSpPr>
        <p:spPr>
          <a:xfrm>
            <a:off x="11113430" y="4193454"/>
            <a:ext cx="1555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6AB87CBA-1903-4140-84C1-311F2A654746}"/>
              </a:ext>
            </a:extLst>
          </p:cNvPr>
          <p:cNvSpPr/>
          <p:nvPr/>
        </p:nvSpPr>
        <p:spPr>
          <a:xfrm>
            <a:off x="10564861" y="6111933"/>
            <a:ext cx="1250940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Backdrop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F8E10CCC-3191-47B0-AA0C-F971816F0EBD}"/>
              </a:ext>
            </a:extLst>
          </p:cNvPr>
          <p:cNvSpPr/>
          <p:nvPr/>
        </p:nvSpPr>
        <p:spPr>
          <a:xfrm>
            <a:off x="12038266" y="6108775"/>
            <a:ext cx="1250940" cy="6239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50" dirty="0"/>
              <a:t>ModalOverlay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5FB4656D-504E-4E1A-9E83-AA48E8E57AC0}"/>
              </a:ext>
            </a:extLst>
          </p:cNvPr>
          <p:cNvCxnSpPr>
            <a:cxnSpLocks/>
          </p:cNvCxnSpPr>
          <p:nvPr/>
        </p:nvCxnSpPr>
        <p:spPr>
          <a:xfrm>
            <a:off x="10894355" y="5138392"/>
            <a:ext cx="0" cy="97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50D6DB32-D4B7-4446-9892-CBA5470B163D}"/>
              </a:ext>
            </a:extLst>
          </p:cNvPr>
          <p:cNvCxnSpPr>
            <a:cxnSpLocks/>
          </p:cNvCxnSpPr>
          <p:nvPr/>
        </p:nvCxnSpPr>
        <p:spPr>
          <a:xfrm>
            <a:off x="12592416" y="5138392"/>
            <a:ext cx="0" cy="97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494D1D0-92B5-4848-9832-356868104E5B}"/>
              </a:ext>
            </a:extLst>
          </p:cNvPr>
          <p:cNvSpPr txBox="1"/>
          <p:nvPr/>
        </p:nvSpPr>
        <p:spPr>
          <a:xfrm>
            <a:off x="10874373" y="5345477"/>
            <a:ext cx="1579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createPortal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Backdrop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A8E9C0E-1365-4712-887B-B524A6127BDA}"/>
              </a:ext>
            </a:extLst>
          </p:cNvPr>
          <p:cNvSpPr txBox="1"/>
          <p:nvPr/>
        </p:nvSpPr>
        <p:spPr>
          <a:xfrm>
            <a:off x="12581045" y="5323493"/>
            <a:ext cx="1971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BEBC5C"/>
                </a:solidFill>
                <a:latin typeface="Consolas" panose="020B0609020204030204" pitchFamily="49" charset="0"/>
              </a:rPr>
              <a:t>createPortal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ModalOverlay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800" b="1" dirty="0">
                <a:solidFill>
                  <a:srgbClr val="4EC9B0"/>
                </a:solidFill>
                <a:latin typeface="Consolas" panose="020B0609020204030204" pitchFamily="49" charset="0"/>
              </a:rPr>
              <a:t>ModalOverlay</a:t>
            </a:r>
            <a:r>
              <a:rPr lang="fr-FR" sz="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fr-FR" sz="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FE945C3-62BD-466C-BF23-27FE1AE76D58}"/>
              </a:ext>
            </a:extLst>
          </p:cNvPr>
          <p:cNvSpPr txBox="1"/>
          <p:nvPr/>
        </p:nvSpPr>
        <p:spPr>
          <a:xfrm>
            <a:off x="10473278" y="4788460"/>
            <a:ext cx="3045752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650" dirty="0">
                <a:solidFill>
                  <a:srgbClr val="4FC1FF"/>
                </a:solidFill>
                <a:latin typeface="Consolas" panose="020B0609020204030204" pitchFamily="49" charset="0"/>
              </a:rPr>
              <a:t>portalElement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65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65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650" dirty="0">
                <a:solidFill>
                  <a:srgbClr val="CE9178"/>
                </a:solidFill>
                <a:latin typeface="Consolas" panose="020B0609020204030204" pitchFamily="49" charset="0"/>
              </a:rPr>
              <a:t>"overlays"</a:t>
            </a:r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DD2A5619-B7FA-4052-B309-64367F284A2E}"/>
              </a:ext>
            </a:extLst>
          </p:cNvPr>
          <p:cNvGrpSpPr/>
          <p:nvPr/>
        </p:nvGrpSpPr>
        <p:grpSpPr>
          <a:xfrm>
            <a:off x="7471217" y="1537894"/>
            <a:ext cx="2624208" cy="8554495"/>
            <a:chOff x="227265" y="1601743"/>
            <a:chExt cx="2624208" cy="8554495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6749DF2D-3B83-4234-9D62-94DB14097CD8}"/>
                </a:ext>
              </a:extLst>
            </p:cNvPr>
            <p:cNvSpPr/>
            <p:nvPr/>
          </p:nvSpPr>
          <p:spPr>
            <a:xfrm>
              <a:off x="227265" y="1601743"/>
              <a:ext cx="2494748" cy="665820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150" dirty="0"/>
                <a:t>CartProvider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D2F0B0C-944C-4E83-8BB2-50B2AA1EB7B9}"/>
                </a:ext>
              </a:extLst>
            </p:cNvPr>
            <p:cNvSpPr txBox="1"/>
            <p:nvPr/>
          </p:nvSpPr>
          <p:spPr>
            <a:xfrm>
              <a:off x="651147" y="1913700"/>
              <a:ext cx="1615292" cy="39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73" i="1" dirty="0">
                  <a:solidFill>
                    <a:srgbClr val="FF0000"/>
                  </a:solidFill>
                </a:rPr>
                <a:t>Définition du reducer et des actions associées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0483E4E-9711-442C-9212-6D06A02B8DD3}"/>
                </a:ext>
              </a:extLst>
            </p:cNvPr>
            <p:cNvSpPr txBox="1"/>
            <p:nvPr/>
          </p:nvSpPr>
          <p:spPr>
            <a:xfrm>
              <a:off x="304842" y="7380987"/>
              <a:ext cx="2101491" cy="491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CartContext.Provider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fr-FR" sz="649" dirty="0">
                  <a:solidFill>
                    <a:srgbClr val="4FC1FF"/>
                  </a:solidFill>
                  <a:latin typeface="Consolas" panose="020B0609020204030204" pitchFamily="49" charset="0"/>
                </a:rPr>
                <a:t>cartContext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props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children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CartContext.Provider</a:t>
              </a:r>
              <a:r>
                <a:rPr lang="fr-FR" sz="649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fr-FR" sz="649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606F624-9AAF-404C-AEFA-0C23CE7E2B95}"/>
                </a:ext>
              </a:extLst>
            </p:cNvPr>
            <p:cNvSpPr/>
            <p:nvPr/>
          </p:nvSpPr>
          <p:spPr>
            <a:xfrm>
              <a:off x="393902" y="8784290"/>
              <a:ext cx="2012431" cy="135684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150" dirty="0"/>
                <a:t>CartContext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62A22AF-1DFE-4A0F-B37B-16A8671B16F7}"/>
                </a:ext>
              </a:extLst>
            </p:cNvPr>
            <p:cNvSpPr txBox="1"/>
            <p:nvPr/>
          </p:nvSpPr>
          <p:spPr>
            <a:xfrm>
              <a:off x="418363" y="9059277"/>
              <a:ext cx="1615292" cy="24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73" i="1" dirty="0">
                  <a:solidFill>
                    <a:srgbClr val="FF0000"/>
                  </a:solidFill>
                </a:rPr>
                <a:t>Définition du context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50D539-3A1E-4765-9EC1-D9C454BCB31C}"/>
                </a:ext>
              </a:extLst>
            </p:cNvPr>
            <p:cNvSpPr txBox="1"/>
            <p:nvPr/>
          </p:nvSpPr>
          <p:spPr>
            <a:xfrm>
              <a:off x="418363" y="9364611"/>
              <a:ext cx="2012431" cy="791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4FC1FF"/>
                  </a:solidFill>
                  <a:latin typeface="Consolas" panose="020B0609020204030204" pitchFamily="49" charset="0"/>
                </a:rPr>
                <a:t>CartContext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fr-FR" sz="649" dirty="0">
                  <a:solidFill>
                    <a:srgbClr val="4EC9B0"/>
                  </a:solidFill>
                  <a:latin typeface="Consolas" panose="020B0609020204030204" pitchFamily="49" charset="0"/>
                </a:rPr>
                <a:t>React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createContext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items: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[],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totalAmount: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fr-FR" sz="649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addItem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{},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</a:t>
              </a:r>
              <a:r>
                <a:rPr lang="fr-FR" sz="649" dirty="0">
                  <a:solidFill>
                    <a:srgbClr val="DCDCAA"/>
                  </a:solidFill>
                  <a:latin typeface="Consolas" panose="020B0609020204030204" pitchFamily="49" charset="0"/>
                </a:rPr>
                <a:t>removeItem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fr-FR" sz="649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fr-FR" sz="649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{},</a:t>
              </a:r>
            </a:p>
            <a:p>
              <a:r>
                <a:rPr lang="fr-FR" sz="649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2B42011-3BD0-465C-AFB3-EF3E19E4C20D}"/>
                </a:ext>
              </a:extLst>
            </p:cNvPr>
            <p:cNvCxnSpPr>
              <a:cxnSpLocks/>
            </p:cNvCxnSpPr>
            <p:nvPr/>
          </p:nvCxnSpPr>
          <p:spPr>
            <a:xfrm>
              <a:off x="765447" y="8259943"/>
              <a:ext cx="0" cy="52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09513A0F-91B4-4BC8-BDA0-F0D0A3B1FF88}"/>
                </a:ext>
              </a:extLst>
            </p:cNvPr>
            <p:cNvSpPr txBox="1"/>
            <p:nvPr/>
          </p:nvSpPr>
          <p:spPr>
            <a:xfrm>
              <a:off x="272103" y="4763194"/>
              <a:ext cx="2579370" cy="239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CartProvider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props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[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useReducer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defaultCartState</a:t>
              </a: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);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addItemtoCartHandler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"ADD"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payload: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});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removeItemFromCartHandler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dispatchCartAction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"REMOVE"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payload: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});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cartContext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items: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totalAmount: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totalAmount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addItemtoCartHandler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removeItemFromCartHandler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};</a:t>
              </a:r>
            </a:p>
            <a:p>
              <a:r>
                <a:rPr lang="fr-FR" sz="6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8DEE5B18-EB46-4A52-9646-71A8B1633FF5}"/>
                </a:ext>
              </a:extLst>
            </p:cNvPr>
            <p:cNvSpPr txBox="1"/>
            <p:nvPr/>
          </p:nvSpPr>
          <p:spPr>
            <a:xfrm>
              <a:off x="368750" y="2577569"/>
              <a:ext cx="1913461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cartReducer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fr-FR" sz="6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action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6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"ADD"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…</a:t>
              </a:r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 …      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 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"REMOVE"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 …</a:t>
              </a:r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…      </a:t>
              </a:r>
            </a:p>
            <a:p>
              <a:r>
                <a:rPr lang="fr-FR" sz="6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fr-FR" sz="6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65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defaultCartState</a:t>
              </a:r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br>
                <a:rPr lang="fr-FR" sz="6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77" name="ZoneTexte 176">
            <a:extLst>
              <a:ext uri="{FF2B5EF4-FFF2-40B4-BE49-F238E27FC236}">
                <a16:creationId xmlns:a16="http://schemas.microsoft.com/office/drawing/2014/main" id="{4E12760C-24EE-4208-8D49-BF809DD38CE3}"/>
              </a:ext>
            </a:extLst>
          </p:cNvPr>
          <p:cNvSpPr txBox="1"/>
          <p:nvPr/>
        </p:nvSpPr>
        <p:spPr>
          <a:xfrm>
            <a:off x="10654429" y="1881095"/>
            <a:ext cx="291191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65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...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amount: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"cart-items"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6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…</a:t>
            </a: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))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6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 …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8C36095A-415C-4F34-9094-D9D9E374A793}"/>
              </a:ext>
            </a:extLst>
          </p:cNvPr>
          <p:cNvCxnSpPr>
            <a:cxnSpLocks/>
            <a:stCxn id="223" idx="1"/>
          </p:cNvCxnSpPr>
          <p:nvPr/>
        </p:nvCxnSpPr>
        <p:spPr>
          <a:xfrm flipH="1">
            <a:off x="11746171" y="3146404"/>
            <a:ext cx="1127339" cy="88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90B8145-BB44-4F19-9FD6-BF96565F966E}"/>
              </a:ext>
            </a:extLst>
          </p:cNvPr>
          <p:cNvSpPr txBox="1"/>
          <p:nvPr/>
        </p:nvSpPr>
        <p:spPr>
          <a:xfrm>
            <a:off x="255986" y="135805"/>
            <a:ext cx="36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Flux lors d’un ajout d’item dans le panier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520AB4FC-A4A7-426C-AA45-94E09BB677C6}"/>
              </a:ext>
            </a:extLst>
          </p:cNvPr>
          <p:cNvSpPr/>
          <p:nvPr/>
        </p:nvSpPr>
        <p:spPr>
          <a:xfrm>
            <a:off x="3508108" y="7458254"/>
            <a:ext cx="1027769" cy="2154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Clic sur le bouton d’ajout</a:t>
            </a:r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E222BF78-E54A-4A82-BBF1-CD4B77289812}"/>
              </a:ext>
            </a:extLst>
          </p:cNvPr>
          <p:cNvSpPr/>
          <p:nvPr/>
        </p:nvSpPr>
        <p:spPr>
          <a:xfrm>
            <a:off x="3454547" y="7475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272A1496-313D-4B58-8E25-64C813811EB8}"/>
              </a:ext>
            </a:extLst>
          </p:cNvPr>
          <p:cNvCxnSpPr>
            <a:stCxn id="189" idx="2"/>
            <a:endCxn id="99" idx="1"/>
          </p:cNvCxnSpPr>
          <p:nvPr/>
        </p:nvCxnSpPr>
        <p:spPr>
          <a:xfrm rot="10800000">
            <a:off x="3160559" y="7050706"/>
            <a:ext cx="293989" cy="515270"/>
          </a:xfrm>
          <a:prstGeom prst="bentConnector3">
            <a:avLst>
              <a:gd name="adj1" fmla="val 177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5E6CB12A-FBA4-445E-925F-70FDB17A9EF1}"/>
              </a:ext>
            </a:extLst>
          </p:cNvPr>
          <p:cNvSpPr/>
          <p:nvPr/>
        </p:nvSpPr>
        <p:spPr>
          <a:xfrm>
            <a:off x="1916244" y="7152060"/>
            <a:ext cx="1151387" cy="2154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Récupération de la valeur du champ input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7C183AED-A7E4-4CDC-BDD1-2ADD96B2117E}"/>
              </a:ext>
            </a:extLst>
          </p:cNvPr>
          <p:cNvSpPr/>
          <p:nvPr/>
        </p:nvSpPr>
        <p:spPr>
          <a:xfrm>
            <a:off x="1862683" y="716978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00" name="Connecteur : en angle 199">
            <a:extLst>
              <a:ext uri="{FF2B5EF4-FFF2-40B4-BE49-F238E27FC236}">
                <a16:creationId xmlns:a16="http://schemas.microsoft.com/office/drawing/2014/main" id="{605343F5-64AF-4C26-AFA1-E58E2E5E4974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H="1" flipV="1">
            <a:off x="3160557" y="7050705"/>
            <a:ext cx="1008769" cy="2007227"/>
          </a:xfrm>
          <a:prstGeom prst="bentConnector4">
            <a:avLst>
              <a:gd name="adj1" fmla="val -2832"/>
              <a:gd name="adj2" fmla="val 56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 : en angle 204">
            <a:extLst>
              <a:ext uri="{FF2B5EF4-FFF2-40B4-BE49-F238E27FC236}">
                <a16:creationId xmlns:a16="http://schemas.microsoft.com/office/drawing/2014/main" id="{C89DE339-F353-4F13-8A99-B9D3786BCA0C}"/>
              </a:ext>
            </a:extLst>
          </p:cNvPr>
          <p:cNvCxnSpPr>
            <a:cxnSpLocks/>
            <a:endCxn id="81" idx="3"/>
          </p:cNvCxnSpPr>
          <p:nvPr/>
        </p:nvCxnSpPr>
        <p:spPr>
          <a:xfrm rot="5400000" flipH="1" flipV="1">
            <a:off x="4013955" y="6006131"/>
            <a:ext cx="2270432" cy="162862"/>
          </a:xfrm>
          <a:prstGeom prst="bentConnector4">
            <a:avLst>
              <a:gd name="adj1" fmla="val 317"/>
              <a:gd name="adj2" fmla="val 2403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AA6B3C34-4685-4D73-8B34-B8D16936EE03}"/>
              </a:ext>
            </a:extLst>
          </p:cNvPr>
          <p:cNvSpPr/>
          <p:nvPr/>
        </p:nvSpPr>
        <p:spPr>
          <a:xfrm>
            <a:off x="5357971" y="5572989"/>
            <a:ext cx="1236638" cy="2154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Modification du context -&gt; ajout d’un item</a:t>
            </a: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16397C28-6F51-4B06-A154-6BD590E5C636}"/>
              </a:ext>
            </a:extLst>
          </p:cNvPr>
          <p:cNvSpPr/>
          <p:nvPr/>
        </p:nvSpPr>
        <p:spPr>
          <a:xfrm>
            <a:off x="5304410" y="55907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38A5703E-2973-4F10-91AE-06F78D58A4C6}"/>
              </a:ext>
            </a:extLst>
          </p:cNvPr>
          <p:cNvSpPr/>
          <p:nvPr/>
        </p:nvSpPr>
        <p:spPr>
          <a:xfrm>
            <a:off x="5780304" y="4506069"/>
            <a:ext cx="1419802" cy="839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La modification du </a:t>
            </a:r>
            <a:r>
              <a:rPr lang="fr-FR" sz="1100" b="1" dirty="0">
                <a:solidFill>
                  <a:srgbClr val="FF0000"/>
                </a:solidFill>
              </a:rPr>
              <a:t>context</a:t>
            </a:r>
            <a:r>
              <a:rPr lang="fr-FR" sz="1100" b="1" dirty="0">
                <a:solidFill>
                  <a:schemeClr val="tx1"/>
                </a:solidFill>
              </a:rPr>
              <a:t> provoque le « re-</a:t>
            </a:r>
            <a:r>
              <a:rPr lang="fr-FR" sz="1100" b="1" dirty="0" err="1">
                <a:solidFill>
                  <a:schemeClr val="tx1"/>
                </a:solidFill>
              </a:rPr>
              <a:t>render</a:t>
            </a:r>
            <a:r>
              <a:rPr lang="fr-FR" sz="1100" b="1" dirty="0">
                <a:solidFill>
                  <a:schemeClr val="tx1"/>
                </a:solidFill>
              </a:rPr>
              <a:t> » des composants qui lui font appel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593A08C1-5118-4AC7-8234-7E9595938D07}"/>
              </a:ext>
            </a:extLst>
          </p:cNvPr>
          <p:cNvSpPr/>
          <p:nvPr/>
        </p:nvSpPr>
        <p:spPr>
          <a:xfrm>
            <a:off x="306605" y="4844624"/>
            <a:ext cx="1236638" cy="2154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MAJ du nombre total d’item du panier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F1D83B60-96D1-472A-9DDF-DB838936CC33}"/>
              </a:ext>
            </a:extLst>
          </p:cNvPr>
          <p:cNvSpPr/>
          <p:nvPr/>
        </p:nvSpPr>
        <p:spPr>
          <a:xfrm>
            <a:off x="253044" y="4862346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64C94456-FDA7-4889-935B-2CCAC64CCB20}"/>
              </a:ext>
            </a:extLst>
          </p:cNvPr>
          <p:cNvCxnSpPr>
            <a:cxnSpLocks/>
          </p:cNvCxnSpPr>
          <p:nvPr/>
        </p:nvCxnSpPr>
        <p:spPr>
          <a:xfrm flipV="1">
            <a:off x="1543243" y="4392190"/>
            <a:ext cx="269585" cy="45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id="{F14526DE-DC7B-4659-BF5A-E774B03703DE}"/>
              </a:ext>
            </a:extLst>
          </p:cNvPr>
          <p:cNvSpPr/>
          <p:nvPr/>
        </p:nvSpPr>
        <p:spPr>
          <a:xfrm>
            <a:off x="12900711" y="3102322"/>
            <a:ext cx="1236638" cy="2154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FF0000"/>
                </a:solidFill>
              </a:rPr>
              <a:t>MAJ des item du panier</a:t>
            </a:r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4E0FD8FA-5A80-468D-B7C8-15DFA6B56E84}"/>
              </a:ext>
            </a:extLst>
          </p:cNvPr>
          <p:cNvSpPr/>
          <p:nvPr/>
        </p:nvSpPr>
        <p:spPr>
          <a:xfrm>
            <a:off x="12847150" y="3120044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C92A6869-38B7-4DD6-A52D-06C6ABD18F58}"/>
              </a:ext>
            </a:extLst>
          </p:cNvPr>
          <p:cNvSpPr/>
          <p:nvPr/>
        </p:nvSpPr>
        <p:spPr>
          <a:xfrm>
            <a:off x="5714334" y="4519228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8744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1501</Words>
  <Application>Microsoft Office PowerPoint</Application>
  <PresentationFormat>Personnalisé</PresentationFormat>
  <Paragraphs>300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FOULET</dc:creator>
  <cp:lastModifiedBy>Amandine FOULET</cp:lastModifiedBy>
  <cp:revision>13</cp:revision>
  <dcterms:created xsi:type="dcterms:W3CDTF">2022-02-16T10:16:17Z</dcterms:created>
  <dcterms:modified xsi:type="dcterms:W3CDTF">2022-02-16T15:32:14Z</dcterms:modified>
</cp:coreProperties>
</file>