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>
        <p:scale>
          <a:sx n="109" d="100"/>
          <a:sy n="109" d="100"/>
        </p:scale>
        <p:origin x="-24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559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https://pixabay.com/en/chairs-conference-room-long-table-1840377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409c7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468409c7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8409c77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468409c77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6bb8fde0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46bb8fde0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6bb8fde0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46bb8fde0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68409c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468409c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6bb8fde0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46bb8fde0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68409c7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468409c7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" name="Google Shape;15;p3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9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8" name="Google Shape;28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9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" name="Google Shape;44;p7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5" name="Google Shape;45;p7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9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79900" y="2178950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GOOD CUSTOMERS MARKETING STRATEGY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98450" y="853669"/>
            <a:ext cx="78702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5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MARAKAS FASHION</a:t>
            </a:r>
            <a:endParaRPr sz="65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02225" y="3975525"/>
            <a:ext cx="3375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311700" y="1152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800"/>
              <a:buChar char="❖"/>
            </a:pP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Average combination of buying frequency and monetary value:</a:t>
            </a:r>
            <a:endParaRPr sz="18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lang="en-GB" sz="1800" dirty="0">
                <a:solidFill>
                  <a:srgbClr val="EE795B"/>
                </a:solidFill>
                <a:highlight>
                  <a:srgbClr val="FFFFFF"/>
                </a:highlight>
              </a:rPr>
              <a:t>- </a:t>
            </a: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If Frequency is high, Monetary value is low</a:t>
            </a:r>
            <a:endParaRPr sz="18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lang="en-GB" sz="1800" dirty="0">
                <a:solidFill>
                  <a:srgbClr val="EE795B"/>
                </a:solidFill>
                <a:highlight>
                  <a:srgbClr val="FFFFFF"/>
                </a:highlight>
              </a:rPr>
              <a:t>- </a:t>
            </a: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If Frequency is medium, Monetary value is medium</a:t>
            </a:r>
            <a:endParaRPr sz="18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lang="en-GB" sz="1800" dirty="0">
                <a:solidFill>
                  <a:srgbClr val="EE795B"/>
                </a:solidFill>
                <a:highlight>
                  <a:srgbClr val="FFFFFF"/>
                </a:highlight>
              </a:rPr>
              <a:t>- </a:t>
            </a: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If Frequency is low, Monetary value is high</a:t>
            </a:r>
            <a:endParaRPr sz="18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800"/>
              <a:buChar char="❖"/>
            </a:pPr>
            <a:endParaRPr lang="en-GB" sz="1800" dirty="0" smtClean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800"/>
              <a:buChar char="❖"/>
            </a:pPr>
            <a:r>
              <a:rPr lang="en-GB" sz="18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Last </a:t>
            </a: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purchase was less than 277 days ago (</a:t>
            </a:r>
            <a:r>
              <a:rPr lang="en-GB" sz="1800" dirty="0" err="1">
                <a:solidFill>
                  <a:srgbClr val="999999"/>
                </a:solidFill>
                <a:highlight>
                  <a:srgbClr val="FFFFFF"/>
                </a:highlight>
              </a:rPr>
              <a:t>recency</a:t>
            </a:r>
            <a:r>
              <a:rPr lang="en-GB" sz="1800" dirty="0">
                <a:solidFill>
                  <a:srgbClr val="999999"/>
                </a:solidFill>
                <a:highlight>
                  <a:srgbClr val="FFFFFF"/>
                </a:highlight>
              </a:rPr>
              <a:t>)</a:t>
            </a:r>
            <a:endParaRPr sz="1800" dirty="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566579"/>
                </a:solidFill>
              </a:rPr>
              <a:t>What is </a:t>
            </a: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a Good Customer?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311700" y="1152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Number of clients: 2215 (13.4% of the total)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Good Customer Characteristics?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0" y="1637820"/>
            <a:ext cx="4137700" cy="291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9814" y="992135"/>
            <a:ext cx="304800" cy="6075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6074614" y="1271684"/>
            <a:ext cx="18085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98.8% women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 l="14707" t="-1272"/>
          <a:stretch/>
        </p:blipFill>
        <p:spPr>
          <a:xfrm>
            <a:off x="4904513" y="1671794"/>
            <a:ext cx="3472654" cy="274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5427986" y="1164651"/>
            <a:ext cx="2573014" cy="87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5000"/>
              <a:buFont typeface="Trebuchet MS"/>
              <a:buNone/>
            </a:pPr>
            <a:r>
              <a:rPr lang="en-GB" sz="5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 visits per year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Good Customer buying habits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80" y="1271214"/>
            <a:ext cx="5033771" cy="3355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427985" y="2262230"/>
            <a:ext cx="2964901" cy="87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5000"/>
              <a:buNone/>
            </a:pPr>
            <a:r>
              <a:rPr lang="en-GB" sz="5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118 € </a:t>
            </a: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per visit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5427985" y="3359809"/>
            <a:ext cx="3607158" cy="87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5000"/>
              <a:buNone/>
            </a:pPr>
            <a:r>
              <a:rPr lang="en-GB" sz="5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GB" sz="2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5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GB" sz="2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5000" b="1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4 </a:t>
            </a: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products per visit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1750"/>
            <a:ext cx="7620000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1750"/>
            <a:ext cx="7620000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1750"/>
            <a:ext cx="7620000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1750"/>
            <a:ext cx="7620000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1750"/>
            <a:ext cx="7620000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1750"/>
            <a:ext cx="7620000" cy="4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2"/>
          </p:nvPr>
        </p:nvSpPr>
        <p:spPr>
          <a:xfrm>
            <a:off x="4668275" y="1152475"/>
            <a:ext cx="4164000" cy="37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/>
              <a:t>Sandrine, 44 years old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/>
              <a:t>Lives in Provence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/>
              <a:t>Married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/>
              <a:t>Prefers to shop in the city center than to go to a mall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/>
              <a:t>Joined our loyalty program a year ago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/>
              <a:t>Has been to Maraka’s 3 times since then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Good </a:t>
            </a:r>
            <a:r>
              <a:rPr lang="en-GB" b="1">
                <a:solidFill>
                  <a:srgbClr val="EE795B"/>
                </a:solidFill>
              </a:rPr>
              <a:t>C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ustomer Persona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00" y="1152475"/>
            <a:ext cx="3506922" cy="294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8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964400" y="75"/>
            <a:ext cx="1022700" cy="5143500"/>
          </a:xfrm>
          <a:prstGeom prst="rect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1470725" y="1936332"/>
            <a:ext cx="0" cy="416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5"/>
          <p:cNvCxnSpPr/>
          <p:nvPr/>
        </p:nvCxnSpPr>
        <p:spPr>
          <a:xfrm>
            <a:off x="1470725" y="2776532"/>
            <a:ext cx="0" cy="416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5"/>
          <p:cNvCxnSpPr/>
          <p:nvPr/>
        </p:nvCxnSpPr>
        <p:spPr>
          <a:xfrm>
            <a:off x="1470725" y="3616732"/>
            <a:ext cx="0" cy="416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5"/>
          <p:cNvSpPr txBox="1"/>
          <p:nvPr/>
        </p:nvSpPr>
        <p:spPr>
          <a:xfrm>
            <a:off x="2393890" y="501663"/>
            <a:ext cx="383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2393950" y="1365712"/>
            <a:ext cx="3838200" cy="775275"/>
            <a:chOff x="2393950" y="466875"/>
            <a:chExt cx="3838200" cy="775275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2393950" y="759150"/>
              <a:ext cx="3838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Presenting our data and methodology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393950" y="466875"/>
              <a:ext cx="3838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GB" sz="1700" b="1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Introduction</a:t>
              </a:r>
              <a:endParaRPr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2393950" y="2229748"/>
            <a:ext cx="3838200" cy="775275"/>
            <a:chOff x="2393950" y="466875"/>
            <a:chExt cx="3838200" cy="775275"/>
          </a:xfrm>
        </p:grpSpPr>
        <p:sp>
          <p:nvSpPr>
            <p:cNvPr id="94" name="Google Shape;94;p15"/>
            <p:cNvSpPr txBox="1"/>
            <p:nvPr/>
          </p:nvSpPr>
          <p:spPr>
            <a:xfrm>
              <a:off x="2393950" y="759150"/>
              <a:ext cx="3838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Showing what the typical good customer looks like and its subgroups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2393950" y="466875"/>
              <a:ext cx="3838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GB" sz="1700" b="1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Good customer profile</a:t>
              </a:r>
              <a:endParaRPr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2393950" y="3093784"/>
            <a:ext cx="3838200" cy="775275"/>
            <a:chOff x="2393950" y="466875"/>
            <a:chExt cx="3838200" cy="775275"/>
          </a:xfrm>
        </p:grpSpPr>
        <p:sp>
          <p:nvSpPr>
            <p:cNvPr id="97" name="Google Shape;97;p15"/>
            <p:cNvSpPr txBox="1"/>
            <p:nvPr/>
          </p:nvSpPr>
          <p:spPr>
            <a:xfrm>
              <a:off x="2393950" y="759150"/>
              <a:ext cx="3838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Defining different strategies for the different good customers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2393950" y="466875"/>
              <a:ext cx="3838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GB" sz="1700" b="1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Marketing strategy</a:t>
              </a:r>
              <a:endParaRPr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1247085" y="1646251"/>
            <a:ext cx="446928" cy="211788"/>
            <a:chOff x="3232150" y="2884488"/>
            <a:chExt cx="6505500" cy="3082800"/>
          </a:xfrm>
        </p:grpSpPr>
        <p:sp>
          <p:nvSpPr>
            <p:cNvPr id="100" name="Google Shape;100;p15"/>
            <p:cNvSpPr/>
            <p:nvPr/>
          </p:nvSpPr>
          <p:spPr>
            <a:xfrm>
              <a:off x="3232150" y="2884488"/>
              <a:ext cx="6505500" cy="308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737" y="77363"/>
                  </a:moveTo>
                  <a:lnTo>
                    <a:pt x="11508" y="77487"/>
                  </a:lnTo>
                  <a:lnTo>
                    <a:pt x="10395" y="78105"/>
                  </a:lnTo>
                  <a:lnTo>
                    <a:pt x="9282" y="79093"/>
                  </a:lnTo>
                  <a:lnTo>
                    <a:pt x="8345" y="80329"/>
                  </a:lnTo>
                  <a:lnTo>
                    <a:pt x="7467" y="81936"/>
                  </a:lnTo>
                  <a:lnTo>
                    <a:pt x="6705" y="83789"/>
                  </a:lnTo>
                  <a:lnTo>
                    <a:pt x="6090" y="85890"/>
                  </a:lnTo>
                  <a:lnTo>
                    <a:pt x="5651" y="88115"/>
                  </a:lnTo>
                  <a:lnTo>
                    <a:pt x="5358" y="90587"/>
                  </a:lnTo>
                  <a:lnTo>
                    <a:pt x="5270" y="93120"/>
                  </a:lnTo>
                  <a:lnTo>
                    <a:pt x="5358" y="95653"/>
                  </a:lnTo>
                  <a:lnTo>
                    <a:pt x="5651" y="98125"/>
                  </a:lnTo>
                  <a:lnTo>
                    <a:pt x="6090" y="100350"/>
                  </a:lnTo>
                  <a:lnTo>
                    <a:pt x="6705" y="102389"/>
                  </a:lnTo>
                  <a:lnTo>
                    <a:pt x="7467" y="104243"/>
                  </a:lnTo>
                  <a:lnTo>
                    <a:pt x="8345" y="105787"/>
                  </a:lnTo>
                  <a:lnTo>
                    <a:pt x="9282" y="107085"/>
                  </a:lnTo>
                  <a:lnTo>
                    <a:pt x="10395" y="108074"/>
                  </a:lnTo>
                  <a:lnTo>
                    <a:pt x="11508" y="108630"/>
                  </a:lnTo>
                  <a:lnTo>
                    <a:pt x="12737" y="108877"/>
                  </a:lnTo>
                  <a:lnTo>
                    <a:pt x="13938" y="108630"/>
                  </a:lnTo>
                  <a:lnTo>
                    <a:pt x="15080" y="108074"/>
                  </a:lnTo>
                  <a:lnTo>
                    <a:pt x="16163" y="107085"/>
                  </a:lnTo>
                  <a:lnTo>
                    <a:pt x="17159" y="105787"/>
                  </a:lnTo>
                  <a:lnTo>
                    <a:pt x="18038" y="104243"/>
                  </a:lnTo>
                  <a:lnTo>
                    <a:pt x="18770" y="102389"/>
                  </a:lnTo>
                  <a:lnTo>
                    <a:pt x="19385" y="100350"/>
                  </a:lnTo>
                  <a:lnTo>
                    <a:pt x="19824" y="98125"/>
                  </a:lnTo>
                  <a:lnTo>
                    <a:pt x="20117" y="95653"/>
                  </a:lnTo>
                  <a:lnTo>
                    <a:pt x="20204" y="93120"/>
                  </a:lnTo>
                  <a:lnTo>
                    <a:pt x="20117" y="90587"/>
                  </a:lnTo>
                  <a:lnTo>
                    <a:pt x="19824" y="88115"/>
                  </a:lnTo>
                  <a:lnTo>
                    <a:pt x="19385" y="85890"/>
                  </a:lnTo>
                  <a:lnTo>
                    <a:pt x="18770" y="83789"/>
                  </a:lnTo>
                  <a:lnTo>
                    <a:pt x="18038" y="81936"/>
                  </a:lnTo>
                  <a:lnTo>
                    <a:pt x="17159" y="80329"/>
                  </a:lnTo>
                  <a:lnTo>
                    <a:pt x="16163" y="79093"/>
                  </a:lnTo>
                  <a:lnTo>
                    <a:pt x="15080" y="78105"/>
                  </a:lnTo>
                  <a:lnTo>
                    <a:pt x="13938" y="77487"/>
                  </a:lnTo>
                  <a:lnTo>
                    <a:pt x="12737" y="77363"/>
                  </a:lnTo>
                  <a:close/>
                  <a:moveTo>
                    <a:pt x="75841" y="77363"/>
                  </a:moveTo>
                  <a:lnTo>
                    <a:pt x="74641" y="77487"/>
                  </a:lnTo>
                  <a:lnTo>
                    <a:pt x="73499" y="78105"/>
                  </a:lnTo>
                  <a:lnTo>
                    <a:pt x="72415" y="79093"/>
                  </a:lnTo>
                  <a:lnTo>
                    <a:pt x="71449" y="80329"/>
                  </a:lnTo>
                  <a:lnTo>
                    <a:pt x="70571" y="81936"/>
                  </a:lnTo>
                  <a:lnTo>
                    <a:pt x="69838" y="83789"/>
                  </a:lnTo>
                  <a:lnTo>
                    <a:pt x="69224" y="85890"/>
                  </a:lnTo>
                  <a:lnTo>
                    <a:pt x="68784" y="88115"/>
                  </a:lnTo>
                  <a:lnTo>
                    <a:pt x="68491" y="90587"/>
                  </a:lnTo>
                  <a:lnTo>
                    <a:pt x="68374" y="93120"/>
                  </a:lnTo>
                  <a:lnTo>
                    <a:pt x="68491" y="95653"/>
                  </a:lnTo>
                  <a:lnTo>
                    <a:pt x="68784" y="98125"/>
                  </a:lnTo>
                  <a:lnTo>
                    <a:pt x="69224" y="100350"/>
                  </a:lnTo>
                  <a:lnTo>
                    <a:pt x="69838" y="102389"/>
                  </a:lnTo>
                  <a:lnTo>
                    <a:pt x="70571" y="104243"/>
                  </a:lnTo>
                  <a:lnTo>
                    <a:pt x="71449" y="105787"/>
                  </a:lnTo>
                  <a:lnTo>
                    <a:pt x="72415" y="107085"/>
                  </a:lnTo>
                  <a:lnTo>
                    <a:pt x="73499" y="108074"/>
                  </a:lnTo>
                  <a:lnTo>
                    <a:pt x="74641" y="108630"/>
                  </a:lnTo>
                  <a:lnTo>
                    <a:pt x="75841" y="108877"/>
                  </a:lnTo>
                  <a:lnTo>
                    <a:pt x="77071" y="108630"/>
                  </a:lnTo>
                  <a:lnTo>
                    <a:pt x="78213" y="108074"/>
                  </a:lnTo>
                  <a:lnTo>
                    <a:pt x="79297" y="107085"/>
                  </a:lnTo>
                  <a:lnTo>
                    <a:pt x="80292" y="105787"/>
                  </a:lnTo>
                  <a:lnTo>
                    <a:pt x="81112" y="104243"/>
                  </a:lnTo>
                  <a:lnTo>
                    <a:pt x="81903" y="102389"/>
                  </a:lnTo>
                  <a:lnTo>
                    <a:pt x="82518" y="100350"/>
                  </a:lnTo>
                  <a:lnTo>
                    <a:pt x="82957" y="98125"/>
                  </a:lnTo>
                  <a:lnTo>
                    <a:pt x="83250" y="95653"/>
                  </a:lnTo>
                  <a:lnTo>
                    <a:pt x="83338" y="93120"/>
                  </a:lnTo>
                  <a:lnTo>
                    <a:pt x="83250" y="90587"/>
                  </a:lnTo>
                  <a:lnTo>
                    <a:pt x="82957" y="88115"/>
                  </a:lnTo>
                  <a:lnTo>
                    <a:pt x="82518" y="85890"/>
                  </a:lnTo>
                  <a:lnTo>
                    <a:pt x="81903" y="83789"/>
                  </a:lnTo>
                  <a:lnTo>
                    <a:pt x="81112" y="81936"/>
                  </a:lnTo>
                  <a:lnTo>
                    <a:pt x="80292" y="80329"/>
                  </a:lnTo>
                  <a:lnTo>
                    <a:pt x="79297" y="79093"/>
                  </a:lnTo>
                  <a:lnTo>
                    <a:pt x="78213" y="78105"/>
                  </a:lnTo>
                  <a:lnTo>
                    <a:pt x="77071" y="77487"/>
                  </a:lnTo>
                  <a:lnTo>
                    <a:pt x="75841" y="77363"/>
                  </a:lnTo>
                  <a:close/>
                  <a:moveTo>
                    <a:pt x="107232" y="11122"/>
                  </a:moveTo>
                  <a:lnTo>
                    <a:pt x="106032" y="11307"/>
                  </a:lnTo>
                  <a:lnTo>
                    <a:pt x="104890" y="11925"/>
                  </a:lnTo>
                  <a:lnTo>
                    <a:pt x="103806" y="12852"/>
                  </a:lnTo>
                  <a:lnTo>
                    <a:pt x="102840" y="14150"/>
                  </a:lnTo>
                  <a:lnTo>
                    <a:pt x="101961" y="15695"/>
                  </a:lnTo>
                  <a:lnTo>
                    <a:pt x="101200" y="17548"/>
                  </a:lnTo>
                  <a:lnTo>
                    <a:pt x="100614" y="19649"/>
                  </a:lnTo>
                  <a:lnTo>
                    <a:pt x="100146" y="21936"/>
                  </a:lnTo>
                  <a:lnTo>
                    <a:pt x="99853" y="24346"/>
                  </a:lnTo>
                  <a:lnTo>
                    <a:pt x="99765" y="26879"/>
                  </a:lnTo>
                  <a:lnTo>
                    <a:pt x="99853" y="29474"/>
                  </a:lnTo>
                  <a:lnTo>
                    <a:pt x="100146" y="31822"/>
                  </a:lnTo>
                  <a:lnTo>
                    <a:pt x="100614" y="34170"/>
                  </a:lnTo>
                  <a:lnTo>
                    <a:pt x="101200" y="36210"/>
                  </a:lnTo>
                  <a:lnTo>
                    <a:pt x="101961" y="38002"/>
                  </a:lnTo>
                  <a:lnTo>
                    <a:pt x="102840" y="39608"/>
                  </a:lnTo>
                  <a:lnTo>
                    <a:pt x="103806" y="40906"/>
                  </a:lnTo>
                  <a:lnTo>
                    <a:pt x="104890" y="41833"/>
                  </a:lnTo>
                  <a:lnTo>
                    <a:pt x="106032" y="42451"/>
                  </a:lnTo>
                  <a:lnTo>
                    <a:pt x="107232" y="42698"/>
                  </a:lnTo>
                  <a:lnTo>
                    <a:pt x="108433" y="42451"/>
                  </a:lnTo>
                  <a:lnTo>
                    <a:pt x="109604" y="41833"/>
                  </a:lnTo>
                  <a:lnTo>
                    <a:pt x="110658" y="40906"/>
                  </a:lnTo>
                  <a:lnTo>
                    <a:pt x="111654" y="39608"/>
                  </a:lnTo>
                  <a:lnTo>
                    <a:pt x="112532" y="38002"/>
                  </a:lnTo>
                  <a:lnTo>
                    <a:pt x="113265" y="36210"/>
                  </a:lnTo>
                  <a:lnTo>
                    <a:pt x="113879" y="34170"/>
                  </a:lnTo>
                  <a:lnTo>
                    <a:pt x="114348" y="31822"/>
                  </a:lnTo>
                  <a:lnTo>
                    <a:pt x="114612" y="29474"/>
                  </a:lnTo>
                  <a:lnTo>
                    <a:pt x="114699" y="26879"/>
                  </a:lnTo>
                  <a:lnTo>
                    <a:pt x="114612" y="24346"/>
                  </a:lnTo>
                  <a:lnTo>
                    <a:pt x="114348" y="21936"/>
                  </a:lnTo>
                  <a:lnTo>
                    <a:pt x="113879" y="19649"/>
                  </a:lnTo>
                  <a:lnTo>
                    <a:pt x="113265" y="17548"/>
                  </a:lnTo>
                  <a:lnTo>
                    <a:pt x="112532" y="15695"/>
                  </a:lnTo>
                  <a:lnTo>
                    <a:pt x="111654" y="14150"/>
                  </a:lnTo>
                  <a:lnTo>
                    <a:pt x="110658" y="12852"/>
                  </a:lnTo>
                  <a:lnTo>
                    <a:pt x="109604" y="11925"/>
                  </a:lnTo>
                  <a:lnTo>
                    <a:pt x="108433" y="11307"/>
                  </a:lnTo>
                  <a:lnTo>
                    <a:pt x="107232" y="11122"/>
                  </a:lnTo>
                  <a:close/>
                  <a:moveTo>
                    <a:pt x="44128" y="11122"/>
                  </a:moveTo>
                  <a:lnTo>
                    <a:pt x="42898" y="11307"/>
                  </a:lnTo>
                  <a:lnTo>
                    <a:pt x="41756" y="11925"/>
                  </a:lnTo>
                  <a:lnTo>
                    <a:pt x="40702" y="12852"/>
                  </a:lnTo>
                  <a:lnTo>
                    <a:pt x="39707" y="14150"/>
                  </a:lnTo>
                  <a:lnTo>
                    <a:pt x="38828" y="15695"/>
                  </a:lnTo>
                  <a:lnTo>
                    <a:pt x="38096" y="17548"/>
                  </a:lnTo>
                  <a:lnTo>
                    <a:pt x="37481" y="19649"/>
                  </a:lnTo>
                  <a:lnTo>
                    <a:pt x="37013" y="21936"/>
                  </a:lnTo>
                  <a:lnTo>
                    <a:pt x="36749" y="24346"/>
                  </a:lnTo>
                  <a:lnTo>
                    <a:pt x="36632" y="26879"/>
                  </a:lnTo>
                  <a:lnTo>
                    <a:pt x="36749" y="29474"/>
                  </a:lnTo>
                  <a:lnTo>
                    <a:pt x="37013" y="31822"/>
                  </a:lnTo>
                  <a:lnTo>
                    <a:pt x="37481" y="34170"/>
                  </a:lnTo>
                  <a:lnTo>
                    <a:pt x="38096" y="36210"/>
                  </a:lnTo>
                  <a:lnTo>
                    <a:pt x="38828" y="38002"/>
                  </a:lnTo>
                  <a:lnTo>
                    <a:pt x="39707" y="39608"/>
                  </a:lnTo>
                  <a:lnTo>
                    <a:pt x="40702" y="40906"/>
                  </a:lnTo>
                  <a:lnTo>
                    <a:pt x="41756" y="41833"/>
                  </a:lnTo>
                  <a:lnTo>
                    <a:pt x="42898" y="42451"/>
                  </a:lnTo>
                  <a:lnTo>
                    <a:pt x="44128" y="42698"/>
                  </a:lnTo>
                  <a:lnTo>
                    <a:pt x="45329" y="42451"/>
                  </a:lnTo>
                  <a:lnTo>
                    <a:pt x="46471" y="41833"/>
                  </a:lnTo>
                  <a:lnTo>
                    <a:pt x="47525" y="40906"/>
                  </a:lnTo>
                  <a:lnTo>
                    <a:pt x="48521" y="39608"/>
                  </a:lnTo>
                  <a:lnTo>
                    <a:pt x="49399" y="38002"/>
                  </a:lnTo>
                  <a:lnTo>
                    <a:pt x="50161" y="36210"/>
                  </a:lnTo>
                  <a:lnTo>
                    <a:pt x="50746" y="34170"/>
                  </a:lnTo>
                  <a:lnTo>
                    <a:pt x="51215" y="31822"/>
                  </a:lnTo>
                  <a:lnTo>
                    <a:pt x="51508" y="29474"/>
                  </a:lnTo>
                  <a:lnTo>
                    <a:pt x="51595" y="26879"/>
                  </a:lnTo>
                  <a:lnTo>
                    <a:pt x="51508" y="24346"/>
                  </a:lnTo>
                  <a:lnTo>
                    <a:pt x="51215" y="21936"/>
                  </a:lnTo>
                  <a:lnTo>
                    <a:pt x="50746" y="19649"/>
                  </a:lnTo>
                  <a:lnTo>
                    <a:pt x="50161" y="17548"/>
                  </a:lnTo>
                  <a:lnTo>
                    <a:pt x="49399" y="15695"/>
                  </a:lnTo>
                  <a:lnTo>
                    <a:pt x="48521" y="14150"/>
                  </a:lnTo>
                  <a:lnTo>
                    <a:pt x="47525" y="12852"/>
                  </a:lnTo>
                  <a:lnTo>
                    <a:pt x="46471" y="11925"/>
                  </a:lnTo>
                  <a:lnTo>
                    <a:pt x="45329" y="11307"/>
                  </a:lnTo>
                  <a:lnTo>
                    <a:pt x="44128" y="11122"/>
                  </a:lnTo>
                  <a:close/>
                  <a:moveTo>
                    <a:pt x="107232" y="0"/>
                  </a:moveTo>
                  <a:lnTo>
                    <a:pt x="108843" y="185"/>
                  </a:lnTo>
                  <a:lnTo>
                    <a:pt x="110366" y="803"/>
                  </a:lnTo>
                  <a:lnTo>
                    <a:pt x="111830" y="1791"/>
                  </a:lnTo>
                  <a:lnTo>
                    <a:pt x="113206" y="3151"/>
                  </a:lnTo>
                  <a:lnTo>
                    <a:pt x="114524" y="4819"/>
                  </a:lnTo>
                  <a:lnTo>
                    <a:pt x="115695" y="6797"/>
                  </a:lnTo>
                  <a:lnTo>
                    <a:pt x="116749" y="9021"/>
                  </a:lnTo>
                  <a:lnTo>
                    <a:pt x="117686" y="11555"/>
                  </a:lnTo>
                  <a:lnTo>
                    <a:pt x="118506" y="14273"/>
                  </a:lnTo>
                  <a:lnTo>
                    <a:pt x="119121" y="17178"/>
                  </a:lnTo>
                  <a:lnTo>
                    <a:pt x="119590" y="20267"/>
                  </a:lnTo>
                  <a:lnTo>
                    <a:pt x="119882" y="23542"/>
                  </a:lnTo>
                  <a:lnTo>
                    <a:pt x="120000" y="26879"/>
                  </a:lnTo>
                  <a:lnTo>
                    <a:pt x="119882" y="30216"/>
                  </a:lnTo>
                  <a:lnTo>
                    <a:pt x="119590" y="33491"/>
                  </a:lnTo>
                  <a:lnTo>
                    <a:pt x="119121" y="36642"/>
                  </a:lnTo>
                  <a:lnTo>
                    <a:pt x="118506" y="39546"/>
                  </a:lnTo>
                  <a:lnTo>
                    <a:pt x="117686" y="42203"/>
                  </a:lnTo>
                  <a:lnTo>
                    <a:pt x="116749" y="44737"/>
                  </a:lnTo>
                  <a:lnTo>
                    <a:pt x="115695" y="46961"/>
                  </a:lnTo>
                  <a:lnTo>
                    <a:pt x="114524" y="48939"/>
                  </a:lnTo>
                  <a:lnTo>
                    <a:pt x="113206" y="50607"/>
                  </a:lnTo>
                  <a:lnTo>
                    <a:pt x="111830" y="51967"/>
                  </a:lnTo>
                  <a:lnTo>
                    <a:pt x="110366" y="52893"/>
                  </a:lnTo>
                  <a:lnTo>
                    <a:pt x="108843" y="53511"/>
                  </a:lnTo>
                  <a:lnTo>
                    <a:pt x="107232" y="53759"/>
                  </a:lnTo>
                  <a:lnTo>
                    <a:pt x="105710" y="53573"/>
                  </a:lnTo>
                  <a:lnTo>
                    <a:pt x="104245" y="52955"/>
                  </a:lnTo>
                  <a:lnTo>
                    <a:pt x="102869" y="52152"/>
                  </a:lnTo>
                  <a:lnTo>
                    <a:pt x="101522" y="50916"/>
                  </a:lnTo>
                  <a:lnTo>
                    <a:pt x="100292" y="49371"/>
                  </a:lnTo>
                  <a:lnTo>
                    <a:pt x="86530" y="78414"/>
                  </a:lnTo>
                  <a:lnTo>
                    <a:pt x="87232" y="81009"/>
                  </a:lnTo>
                  <a:lnTo>
                    <a:pt x="87818" y="83851"/>
                  </a:lnTo>
                  <a:lnTo>
                    <a:pt x="88228" y="86817"/>
                  </a:lnTo>
                  <a:lnTo>
                    <a:pt x="88521" y="89845"/>
                  </a:lnTo>
                  <a:lnTo>
                    <a:pt x="88579" y="93120"/>
                  </a:lnTo>
                  <a:lnTo>
                    <a:pt x="88491" y="96457"/>
                  </a:lnTo>
                  <a:lnTo>
                    <a:pt x="88199" y="99732"/>
                  </a:lnTo>
                  <a:lnTo>
                    <a:pt x="87759" y="102760"/>
                  </a:lnTo>
                  <a:lnTo>
                    <a:pt x="87086" y="105726"/>
                  </a:lnTo>
                  <a:lnTo>
                    <a:pt x="86295" y="108444"/>
                  </a:lnTo>
                  <a:lnTo>
                    <a:pt x="85387" y="110916"/>
                  </a:lnTo>
                  <a:lnTo>
                    <a:pt x="84333" y="113141"/>
                  </a:lnTo>
                  <a:lnTo>
                    <a:pt x="83133" y="115180"/>
                  </a:lnTo>
                  <a:lnTo>
                    <a:pt x="81844" y="116848"/>
                  </a:lnTo>
                  <a:lnTo>
                    <a:pt x="80468" y="118146"/>
                  </a:lnTo>
                  <a:lnTo>
                    <a:pt x="78975" y="119134"/>
                  </a:lnTo>
                  <a:lnTo>
                    <a:pt x="77452" y="119752"/>
                  </a:lnTo>
                  <a:lnTo>
                    <a:pt x="75841" y="120000"/>
                  </a:lnTo>
                  <a:lnTo>
                    <a:pt x="74289" y="119752"/>
                  </a:lnTo>
                  <a:lnTo>
                    <a:pt x="72708" y="119134"/>
                  </a:lnTo>
                  <a:lnTo>
                    <a:pt x="71244" y="118146"/>
                  </a:lnTo>
                  <a:lnTo>
                    <a:pt x="69868" y="116848"/>
                  </a:lnTo>
                  <a:lnTo>
                    <a:pt x="68579" y="115180"/>
                  </a:lnTo>
                  <a:lnTo>
                    <a:pt x="67379" y="113141"/>
                  </a:lnTo>
                  <a:lnTo>
                    <a:pt x="66325" y="110916"/>
                  </a:lnTo>
                  <a:lnTo>
                    <a:pt x="65387" y="108444"/>
                  </a:lnTo>
                  <a:lnTo>
                    <a:pt x="64626" y="105726"/>
                  </a:lnTo>
                  <a:lnTo>
                    <a:pt x="63953" y="102760"/>
                  </a:lnTo>
                  <a:lnTo>
                    <a:pt x="63484" y="99732"/>
                  </a:lnTo>
                  <a:lnTo>
                    <a:pt x="63191" y="96457"/>
                  </a:lnTo>
                  <a:lnTo>
                    <a:pt x="63133" y="93120"/>
                  </a:lnTo>
                  <a:lnTo>
                    <a:pt x="63191" y="90030"/>
                  </a:lnTo>
                  <a:lnTo>
                    <a:pt x="63455" y="87003"/>
                  </a:lnTo>
                  <a:lnTo>
                    <a:pt x="63865" y="84160"/>
                  </a:lnTo>
                  <a:lnTo>
                    <a:pt x="64363" y="81441"/>
                  </a:lnTo>
                  <a:lnTo>
                    <a:pt x="65065" y="78908"/>
                  </a:lnTo>
                  <a:lnTo>
                    <a:pt x="51068" y="49371"/>
                  </a:lnTo>
                  <a:lnTo>
                    <a:pt x="49838" y="50916"/>
                  </a:lnTo>
                  <a:lnTo>
                    <a:pt x="48491" y="52152"/>
                  </a:lnTo>
                  <a:lnTo>
                    <a:pt x="47115" y="52955"/>
                  </a:lnTo>
                  <a:lnTo>
                    <a:pt x="45651" y="53573"/>
                  </a:lnTo>
                  <a:lnTo>
                    <a:pt x="44128" y="53759"/>
                  </a:lnTo>
                  <a:lnTo>
                    <a:pt x="42606" y="53573"/>
                  </a:lnTo>
                  <a:lnTo>
                    <a:pt x="41112" y="52955"/>
                  </a:lnTo>
                  <a:lnTo>
                    <a:pt x="39736" y="52152"/>
                  </a:lnTo>
                  <a:lnTo>
                    <a:pt x="38418" y="50916"/>
                  </a:lnTo>
                  <a:lnTo>
                    <a:pt x="37159" y="49371"/>
                  </a:lnTo>
                  <a:lnTo>
                    <a:pt x="23426" y="78414"/>
                  </a:lnTo>
                  <a:lnTo>
                    <a:pt x="24128" y="81009"/>
                  </a:lnTo>
                  <a:lnTo>
                    <a:pt x="24685" y="83851"/>
                  </a:lnTo>
                  <a:lnTo>
                    <a:pt x="25124" y="86817"/>
                  </a:lnTo>
                  <a:lnTo>
                    <a:pt x="25387" y="89845"/>
                  </a:lnTo>
                  <a:lnTo>
                    <a:pt x="25475" y="93120"/>
                  </a:lnTo>
                  <a:lnTo>
                    <a:pt x="25387" y="96457"/>
                  </a:lnTo>
                  <a:lnTo>
                    <a:pt x="25095" y="99732"/>
                  </a:lnTo>
                  <a:lnTo>
                    <a:pt x="24626" y="102760"/>
                  </a:lnTo>
                  <a:lnTo>
                    <a:pt x="23982" y="105726"/>
                  </a:lnTo>
                  <a:lnTo>
                    <a:pt x="23191" y="108444"/>
                  </a:lnTo>
                  <a:lnTo>
                    <a:pt x="22254" y="110916"/>
                  </a:lnTo>
                  <a:lnTo>
                    <a:pt x="21200" y="113141"/>
                  </a:lnTo>
                  <a:lnTo>
                    <a:pt x="20000" y="115180"/>
                  </a:lnTo>
                  <a:lnTo>
                    <a:pt x="18711" y="116848"/>
                  </a:lnTo>
                  <a:lnTo>
                    <a:pt x="17335" y="118146"/>
                  </a:lnTo>
                  <a:lnTo>
                    <a:pt x="15871" y="119134"/>
                  </a:lnTo>
                  <a:lnTo>
                    <a:pt x="14348" y="119752"/>
                  </a:lnTo>
                  <a:lnTo>
                    <a:pt x="12737" y="120000"/>
                  </a:lnTo>
                  <a:lnTo>
                    <a:pt x="11156" y="119752"/>
                  </a:lnTo>
                  <a:lnTo>
                    <a:pt x="9604" y="119134"/>
                  </a:lnTo>
                  <a:lnTo>
                    <a:pt x="8111" y="118146"/>
                  </a:lnTo>
                  <a:lnTo>
                    <a:pt x="6734" y="116848"/>
                  </a:lnTo>
                  <a:lnTo>
                    <a:pt x="5475" y="115180"/>
                  </a:lnTo>
                  <a:lnTo>
                    <a:pt x="4304" y="113141"/>
                  </a:lnTo>
                  <a:lnTo>
                    <a:pt x="3191" y="110916"/>
                  </a:lnTo>
                  <a:lnTo>
                    <a:pt x="2284" y="108444"/>
                  </a:lnTo>
                  <a:lnTo>
                    <a:pt x="1493" y="105726"/>
                  </a:lnTo>
                  <a:lnTo>
                    <a:pt x="878" y="102760"/>
                  </a:lnTo>
                  <a:lnTo>
                    <a:pt x="409" y="99732"/>
                  </a:lnTo>
                  <a:lnTo>
                    <a:pt x="117" y="96457"/>
                  </a:lnTo>
                  <a:lnTo>
                    <a:pt x="0" y="93120"/>
                  </a:lnTo>
                  <a:lnTo>
                    <a:pt x="117" y="89721"/>
                  </a:lnTo>
                  <a:lnTo>
                    <a:pt x="409" y="86508"/>
                  </a:lnTo>
                  <a:lnTo>
                    <a:pt x="878" y="83419"/>
                  </a:lnTo>
                  <a:lnTo>
                    <a:pt x="1493" y="80514"/>
                  </a:lnTo>
                  <a:lnTo>
                    <a:pt x="2284" y="77734"/>
                  </a:lnTo>
                  <a:lnTo>
                    <a:pt x="3191" y="75262"/>
                  </a:lnTo>
                  <a:lnTo>
                    <a:pt x="4304" y="73038"/>
                  </a:lnTo>
                  <a:lnTo>
                    <a:pt x="5475" y="71060"/>
                  </a:lnTo>
                  <a:lnTo>
                    <a:pt x="6734" y="69330"/>
                  </a:lnTo>
                  <a:lnTo>
                    <a:pt x="8111" y="68032"/>
                  </a:lnTo>
                  <a:lnTo>
                    <a:pt x="9604" y="67044"/>
                  </a:lnTo>
                  <a:lnTo>
                    <a:pt x="11156" y="66426"/>
                  </a:lnTo>
                  <a:lnTo>
                    <a:pt x="12737" y="66179"/>
                  </a:lnTo>
                  <a:lnTo>
                    <a:pt x="14231" y="66426"/>
                  </a:lnTo>
                  <a:lnTo>
                    <a:pt x="15695" y="66982"/>
                  </a:lnTo>
                  <a:lnTo>
                    <a:pt x="17130" y="67785"/>
                  </a:lnTo>
                  <a:lnTo>
                    <a:pt x="18418" y="69021"/>
                  </a:lnTo>
                  <a:lnTo>
                    <a:pt x="19677" y="70566"/>
                  </a:lnTo>
                  <a:lnTo>
                    <a:pt x="33440" y="41524"/>
                  </a:lnTo>
                  <a:lnTo>
                    <a:pt x="32737" y="38928"/>
                  </a:lnTo>
                  <a:lnTo>
                    <a:pt x="32152" y="36148"/>
                  </a:lnTo>
                  <a:lnTo>
                    <a:pt x="31742" y="33182"/>
                  </a:lnTo>
                  <a:lnTo>
                    <a:pt x="31478" y="30092"/>
                  </a:lnTo>
                  <a:lnTo>
                    <a:pt x="31361" y="26879"/>
                  </a:lnTo>
                  <a:lnTo>
                    <a:pt x="31478" y="23542"/>
                  </a:lnTo>
                  <a:lnTo>
                    <a:pt x="31771" y="20267"/>
                  </a:lnTo>
                  <a:lnTo>
                    <a:pt x="32240" y="17178"/>
                  </a:lnTo>
                  <a:lnTo>
                    <a:pt x="32855" y="14273"/>
                  </a:lnTo>
                  <a:lnTo>
                    <a:pt x="33645" y="11555"/>
                  </a:lnTo>
                  <a:lnTo>
                    <a:pt x="34612" y="9021"/>
                  </a:lnTo>
                  <a:lnTo>
                    <a:pt x="35666" y="6797"/>
                  </a:lnTo>
                  <a:lnTo>
                    <a:pt x="36837" y="4819"/>
                  </a:lnTo>
                  <a:lnTo>
                    <a:pt x="38125" y="3151"/>
                  </a:lnTo>
                  <a:lnTo>
                    <a:pt x="39531" y="1791"/>
                  </a:lnTo>
                  <a:lnTo>
                    <a:pt x="40995" y="803"/>
                  </a:lnTo>
                  <a:lnTo>
                    <a:pt x="42518" y="185"/>
                  </a:lnTo>
                  <a:lnTo>
                    <a:pt x="44128" y="0"/>
                  </a:lnTo>
                  <a:lnTo>
                    <a:pt x="45710" y="185"/>
                  </a:lnTo>
                  <a:lnTo>
                    <a:pt x="47232" y="803"/>
                  </a:lnTo>
                  <a:lnTo>
                    <a:pt x="48696" y="1791"/>
                  </a:lnTo>
                  <a:lnTo>
                    <a:pt x="50102" y="3151"/>
                  </a:lnTo>
                  <a:lnTo>
                    <a:pt x="51390" y="4819"/>
                  </a:lnTo>
                  <a:lnTo>
                    <a:pt x="52562" y="6797"/>
                  </a:lnTo>
                  <a:lnTo>
                    <a:pt x="53616" y="9021"/>
                  </a:lnTo>
                  <a:lnTo>
                    <a:pt x="54582" y="11555"/>
                  </a:lnTo>
                  <a:lnTo>
                    <a:pt x="55373" y="14273"/>
                  </a:lnTo>
                  <a:lnTo>
                    <a:pt x="55988" y="17178"/>
                  </a:lnTo>
                  <a:lnTo>
                    <a:pt x="56456" y="20267"/>
                  </a:lnTo>
                  <a:lnTo>
                    <a:pt x="56749" y="23542"/>
                  </a:lnTo>
                  <a:lnTo>
                    <a:pt x="56866" y="26879"/>
                  </a:lnTo>
                  <a:lnTo>
                    <a:pt x="56749" y="30092"/>
                  </a:lnTo>
                  <a:lnTo>
                    <a:pt x="56486" y="33182"/>
                  </a:lnTo>
                  <a:lnTo>
                    <a:pt x="56105" y="36148"/>
                  </a:lnTo>
                  <a:lnTo>
                    <a:pt x="55519" y="38928"/>
                  </a:lnTo>
                  <a:lnTo>
                    <a:pt x="54787" y="41524"/>
                  </a:lnTo>
                  <a:lnTo>
                    <a:pt x="68696" y="70875"/>
                  </a:lnTo>
                  <a:lnTo>
                    <a:pt x="69985" y="69268"/>
                  </a:lnTo>
                  <a:lnTo>
                    <a:pt x="71332" y="67971"/>
                  </a:lnTo>
                  <a:lnTo>
                    <a:pt x="72796" y="67044"/>
                  </a:lnTo>
                  <a:lnTo>
                    <a:pt x="74289" y="66426"/>
                  </a:lnTo>
                  <a:lnTo>
                    <a:pt x="75841" y="66179"/>
                  </a:lnTo>
                  <a:lnTo>
                    <a:pt x="77364" y="66426"/>
                  </a:lnTo>
                  <a:lnTo>
                    <a:pt x="78828" y="66982"/>
                  </a:lnTo>
                  <a:lnTo>
                    <a:pt x="80263" y="67785"/>
                  </a:lnTo>
                  <a:lnTo>
                    <a:pt x="81551" y="69021"/>
                  </a:lnTo>
                  <a:lnTo>
                    <a:pt x="82811" y="70566"/>
                  </a:lnTo>
                  <a:lnTo>
                    <a:pt x="96573" y="41524"/>
                  </a:lnTo>
                  <a:lnTo>
                    <a:pt x="95841" y="38928"/>
                  </a:lnTo>
                  <a:lnTo>
                    <a:pt x="95256" y="36148"/>
                  </a:lnTo>
                  <a:lnTo>
                    <a:pt x="94846" y="33182"/>
                  </a:lnTo>
                  <a:lnTo>
                    <a:pt x="94612" y="30092"/>
                  </a:lnTo>
                  <a:lnTo>
                    <a:pt x="94494" y="26879"/>
                  </a:lnTo>
                  <a:lnTo>
                    <a:pt x="94612" y="23542"/>
                  </a:lnTo>
                  <a:lnTo>
                    <a:pt x="94904" y="20267"/>
                  </a:lnTo>
                  <a:lnTo>
                    <a:pt x="95373" y="17178"/>
                  </a:lnTo>
                  <a:lnTo>
                    <a:pt x="95988" y="14273"/>
                  </a:lnTo>
                  <a:lnTo>
                    <a:pt x="96778" y="11555"/>
                  </a:lnTo>
                  <a:lnTo>
                    <a:pt x="97745" y="9021"/>
                  </a:lnTo>
                  <a:lnTo>
                    <a:pt x="98799" y="6797"/>
                  </a:lnTo>
                  <a:lnTo>
                    <a:pt x="99970" y="4819"/>
                  </a:lnTo>
                  <a:lnTo>
                    <a:pt x="101259" y="3151"/>
                  </a:lnTo>
                  <a:lnTo>
                    <a:pt x="102664" y="1791"/>
                  </a:lnTo>
                  <a:lnTo>
                    <a:pt x="104099" y="803"/>
                  </a:lnTo>
                  <a:lnTo>
                    <a:pt x="105651" y="185"/>
                  </a:lnTo>
                  <a:lnTo>
                    <a:pt x="107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945063" y="4597401"/>
              <a:ext cx="5748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65" y="0"/>
                  </a:moveTo>
                  <a:lnTo>
                    <a:pt x="97458" y="662"/>
                  </a:lnTo>
                  <a:lnTo>
                    <a:pt x="105082" y="3646"/>
                  </a:lnTo>
                  <a:lnTo>
                    <a:pt x="111049" y="8618"/>
                  </a:lnTo>
                  <a:lnTo>
                    <a:pt x="116022" y="14917"/>
                  </a:lnTo>
                  <a:lnTo>
                    <a:pt x="119005" y="21878"/>
                  </a:lnTo>
                  <a:lnTo>
                    <a:pt x="120000" y="29502"/>
                  </a:lnTo>
                  <a:lnTo>
                    <a:pt x="119005" y="37127"/>
                  </a:lnTo>
                  <a:lnTo>
                    <a:pt x="116022" y="44088"/>
                  </a:lnTo>
                  <a:lnTo>
                    <a:pt x="111049" y="50718"/>
                  </a:lnTo>
                  <a:lnTo>
                    <a:pt x="50718" y="111381"/>
                  </a:lnTo>
                  <a:lnTo>
                    <a:pt x="44419" y="116353"/>
                  </a:lnTo>
                  <a:lnTo>
                    <a:pt x="37127" y="119005"/>
                  </a:lnTo>
                  <a:lnTo>
                    <a:pt x="29502" y="120000"/>
                  </a:lnTo>
                  <a:lnTo>
                    <a:pt x="22209" y="119005"/>
                  </a:lnTo>
                  <a:lnTo>
                    <a:pt x="14585" y="116353"/>
                  </a:lnTo>
                  <a:lnTo>
                    <a:pt x="8618" y="111381"/>
                  </a:lnTo>
                  <a:lnTo>
                    <a:pt x="3646" y="105082"/>
                  </a:lnTo>
                  <a:lnTo>
                    <a:pt x="662" y="97790"/>
                  </a:lnTo>
                  <a:lnTo>
                    <a:pt x="0" y="90165"/>
                  </a:lnTo>
                  <a:lnTo>
                    <a:pt x="662" y="82541"/>
                  </a:lnTo>
                  <a:lnTo>
                    <a:pt x="3646" y="75248"/>
                  </a:lnTo>
                  <a:lnTo>
                    <a:pt x="8618" y="69281"/>
                  </a:lnTo>
                  <a:lnTo>
                    <a:pt x="69281" y="8618"/>
                  </a:lnTo>
                  <a:lnTo>
                    <a:pt x="75248" y="3646"/>
                  </a:lnTo>
                  <a:lnTo>
                    <a:pt x="82872" y="662"/>
                  </a:lnTo>
                  <a:lnTo>
                    <a:pt x="90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448550" y="3684588"/>
              <a:ext cx="576300" cy="57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917" y="0"/>
                  </a:moveTo>
                  <a:lnTo>
                    <a:pt x="97851" y="994"/>
                  </a:lnTo>
                  <a:lnTo>
                    <a:pt x="104793" y="3646"/>
                  </a:lnTo>
                  <a:lnTo>
                    <a:pt x="111404" y="8618"/>
                  </a:lnTo>
                  <a:lnTo>
                    <a:pt x="116033" y="14917"/>
                  </a:lnTo>
                  <a:lnTo>
                    <a:pt x="118677" y="22209"/>
                  </a:lnTo>
                  <a:lnTo>
                    <a:pt x="120000" y="29834"/>
                  </a:lnTo>
                  <a:lnTo>
                    <a:pt x="118677" y="37127"/>
                  </a:lnTo>
                  <a:lnTo>
                    <a:pt x="116033" y="44751"/>
                  </a:lnTo>
                  <a:lnTo>
                    <a:pt x="111404" y="50718"/>
                  </a:lnTo>
                  <a:lnTo>
                    <a:pt x="50909" y="111381"/>
                  </a:lnTo>
                  <a:lnTo>
                    <a:pt x="44297" y="116353"/>
                  </a:lnTo>
                  <a:lnTo>
                    <a:pt x="37355" y="119337"/>
                  </a:lnTo>
                  <a:lnTo>
                    <a:pt x="29752" y="120000"/>
                  </a:lnTo>
                  <a:lnTo>
                    <a:pt x="22148" y="119337"/>
                  </a:lnTo>
                  <a:lnTo>
                    <a:pt x="15206" y="116353"/>
                  </a:lnTo>
                  <a:lnTo>
                    <a:pt x="8595" y="111381"/>
                  </a:lnTo>
                  <a:lnTo>
                    <a:pt x="3966" y="105082"/>
                  </a:lnTo>
                  <a:lnTo>
                    <a:pt x="1322" y="97790"/>
                  </a:lnTo>
                  <a:lnTo>
                    <a:pt x="0" y="90497"/>
                  </a:lnTo>
                  <a:lnTo>
                    <a:pt x="1322" y="82872"/>
                  </a:lnTo>
                  <a:lnTo>
                    <a:pt x="3966" y="75580"/>
                  </a:lnTo>
                  <a:lnTo>
                    <a:pt x="8595" y="69281"/>
                  </a:lnTo>
                  <a:lnTo>
                    <a:pt x="69090" y="8618"/>
                  </a:lnTo>
                  <a:lnTo>
                    <a:pt x="75702" y="3646"/>
                  </a:lnTo>
                  <a:lnTo>
                    <a:pt x="82644" y="994"/>
                  </a:lnTo>
                  <a:lnTo>
                    <a:pt x="89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2393950" y="3957820"/>
            <a:ext cx="3838200" cy="775275"/>
            <a:chOff x="2393950" y="560470"/>
            <a:chExt cx="3838200" cy="775275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2393950" y="852745"/>
              <a:ext cx="3838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Wrapping up our results and recommendations</a:t>
              </a: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2393950" y="560470"/>
              <a:ext cx="3838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GB" sz="1700" b="1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Conclusion</a:t>
              </a:r>
              <a:endParaRPr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1282857" y="3246696"/>
            <a:ext cx="375657" cy="316609"/>
            <a:chOff x="4121150" y="3970338"/>
            <a:chExt cx="3059100" cy="2578250"/>
          </a:xfrm>
        </p:grpSpPr>
        <p:sp>
          <p:nvSpPr>
            <p:cNvPr id="107" name="Google Shape;107;p15"/>
            <p:cNvSpPr/>
            <p:nvPr/>
          </p:nvSpPr>
          <p:spPr>
            <a:xfrm>
              <a:off x="4365625" y="5551488"/>
              <a:ext cx="485700" cy="9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03" y="0"/>
                  </a:moveTo>
                  <a:lnTo>
                    <a:pt x="120000" y="2007"/>
                  </a:lnTo>
                  <a:lnTo>
                    <a:pt x="120000" y="106326"/>
                  </a:lnTo>
                  <a:lnTo>
                    <a:pt x="119607" y="109099"/>
                  </a:lnTo>
                  <a:lnTo>
                    <a:pt x="118036" y="111681"/>
                  </a:lnTo>
                  <a:lnTo>
                    <a:pt x="115286" y="113976"/>
                  </a:lnTo>
                  <a:lnTo>
                    <a:pt x="111751" y="115984"/>
                  </a:lnTo>
                  <a:lnTo>
                    <a:pt x="107626" y="117705"/>
                  </a:lnTo>
                  <a:lnTo>
                    <a:pt x="102913" y="119043"/>
                  </a:lnTo>
                  <a:lnTo>
                    <a:pt x="97610" y="119808"/>
                  </a:lnTo>
                  <a:lnTo>
                    <a:pt x="91914" y="120000"/>
                  </a:lnTo>
                  <a:lnTo>
                    <a:pt x="28281" y="120000"/>
                  </a:lnTo>
                  <a:lnTo>
                    <a:pt x="22585" y="119808"/>
                  </a:lnTo>
                  <a:lnTo>
                    <a:pt x="17283" y="119043"/>
                  </a:lnTo>
                  <a:lnTo>
                    <a:pt x="12373" y="117705"/>
                  </a:lnTo>
                  <a:lnTo>
                    <a:pt x="8248" y="115984"/>
                  </a:lnTo>
                  <a:lnTo>
                    <a:pt x="4909" y="113976"/>
                  </a:lnTo>
                  <a:lnTo>
                    <a:pt x="2160" y="111681"/>
                  </a:lnTo>
                  <a:lnTo>
                    <a:pt x="589" y="109099"/>
                  </a:lnTo>
                  <a:lnTo>
                    <a:pt x="0" y="106326"/>
                  </a:lnTo>
                  <a:lnTo>
                    <a:pt x="0" y="55171"/>
                  </a:lnTo>
                  <a:lnTo>
                    <a:pt x="7266" y="53450"/>
                  </a:lnTo>
                  <a:lnTo>
                    <a:pt x="13944" y="51155"/>
                  </a:lnTo>
                  <a:lnTo>
                    <a:pt x="19836" y="48669"/>
                  </a:lnTo>
                  <a:lnTo>
                    <a:pt x="119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121150" y="4298950"/>
              <a:ext cx="3059100" cy="17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979" y="0"/>
                  </a:moveTo>
                  <a:lnTo>
                    <a:pt x="117259" y="0"/>
                  </a:lnTo>
                  <a:lnTo>
                    <a:pt x="118038" y="110"/>
                  </a:lnTo>
                  <a:lnTo>
                    <a:pt x="118692" y="443"/>
                  </a:lnTo>
                  <a:lnTo>
                    <a:pt x="119190" y="941"/>
                  </a:lnTo>
                  <a:lnTo>
                    <a:pt x="119564" y="1662"/>
                  </a:lnTo>
                  <a:lnTo>
                    <a:pt x="119813" y="2659"/>
                  </a:lnTo>
                  <a:lnTo>
                    <a:pt x="119968" y="3822"/>
                  </a:lnTo>
                  <a:lnTo>
                    <a:pt x="120000" y="5152"/>
                  </a:lnTo>
                  <a:lnTo>
                    <a:pt x="119532" y="22880"/>
                  </a:lnTo>
                  <a:lnTo>
                    <a:pt x="119065" y="40609"/>
                  </a:lnTo>
                  <a:lnTo>
                    <a:pt x="119003" y="41606"/>
                  </a:lnTo>
                  <a:lnTo>
                    <a:pt x="118910" y="42659"/>
                  </a:lnTo>
                  <a:lnTo>
                    <a:pt x="118723" y="43545"/>
                  </a:lnTo>
                  <a:lnTo>
                    <a:pt x="118443" y="44432"/>
                  </a:lnTo>
                  <a:lnTo>
                    <a:pt x="118038" y="45207"/>
                  </a:lnTo>
                  <a:lnTo>
                    <a:pt x="117477" y="45817"/>
                  </a:lnTo>
                  <a:lnTo>
                    <a:pt x="116979" y="46204"/>
                  </a:lnTo>
                  <a:lnTo>
                    <a:pt x="116512" y="46371"/>
                  </a:lnTo>
                  <a:lnTo>
                    <a:pt x="116045" y="46204"/>
                  </a:lnTo>
                  <a:lnTo>
                    <a:pt x="115640" y="45927"/>
                  </a:lnTo>
                  <a:lnTo>
                    <a:pt x="115236" y="45429"/>
                  </a:lnTo>
                  <a:lnTo>
                    <a:pt x="114893" y="44875"/>
                  </a:lnTo>
                  <a:lnTo>
                    <a:pt x="114551" y="44265"/>
                  </a:lnTo>
                  <a:lnTo>
                    <a:pt x="108386" y="33407"/>
                  </a:lnTo>
                  <a:lnTo>
                    <a:pt x="87275" y="70969"/>
                  </a:lnTo>
                  <a:lnTo>
                    <a:pt x="85594" y="73961"/>
                  </a:lnTo>
                  <a:lnTo>
                    <a:pt x="81484" y="81274"/>
                  </a:lnTo>
                  <a:lnTo>
                    <a:pt x="62086" y="115734"/>
                  </a:lnTo>
                  <a:lnTo>
                    <a:pt x="60996" y="117673"/>
                  </a:lnTo>
                  <a:lnTo>
                    <a:pt x="60280" y="118725"/>
                  </a:lnTo>
                  <a:lnTo>
                    <a:pt x="59501" y="119445"/>
                  </a:lnTo>
                  <a:lnTo>
                    <a:pt x="58661" y="119889"/>
                  </a:lnTo>
                  <a:lnTo>
                    <a:pt x="57820" y="120000"/>
                  </a:lnTo>
                  <a:lnTo>
                    <a:pt x="56948" y="119889"/>
                  </a:lnTo>
                  <a:lnTo>
                    <a:pt x="56139" y="119445"/>
                  </a:lnTo>
                  <a:lnTo>
                    <a:pt x="55360" y="118725"/>
                  </a:lnTo>
                  <a:lnTo>
                    <a:pt x="54644" y="117673"/>
                  </a:lnTo>
                  <a:lnTo>
                    <a:pt x="29112" y="72299"/>
                  </a:lnTo>
                  <a:lnTo>
                    <a:pt x="8780" y="108421"/>
                  </a:lnTo>
                  <a:lnTo>
                    <a:pt x="8064" y="109473"/>
                  </a:lnTo>
                  <a:lnTo>
                    <a:pt x="7285" y="110193"/>
                  </a:lnTo>
                  <a:lnTo>
                    <a:pt x="6445" y="110637"/>
                  </a:lnTo>
                  <a:lnTo>
                    <a:pt x="5604" y="110747"/>
                  </a:lnTo>
                  <a:lnTo>
                    <a:pt x="4732" y="110637"/>
                  </a:lnTo>
                  <a:lnTo>
                    <a:pt x="3892" y="110193"/>
                  </a:lnTo>
                  <a:lnTo>
                    <a:pt x="3113" y="109473"/>
                  </a:lnTo>
                  <a:lnTo>
                    <a:pt x="2397" y="108421"/>
                  </a:lnTo>
                  <a:lnTo>
                    <a:pt x="1307" y="106481"/>
                  </a:lnTo>
                  <a:lnTo>
                    <a:pt x="716" y="105207"/>
                  </a:lnTo>
                  <a:lnTo>
                    <a:pt x="342" y="103822"/>
                  </a:lnTo>
                  <a:lnTo>
                    <a:pt x="62" y="102326"/>
                  </a:lnTo>
                  <a:lnTo>
                    <a:pt x="0" y="100886"/>
                  </a:lnTo>
                  <a:lnTo>
                    <a:pt x="0" y="100775"/>
                  </a:lnTo>
                  <a:lnTo>
                    <a:pt x="62" y="99335"/>
                  </a:lnTo>
                  <a:lnTo>
                    <a:pt x="342" y="97839"/>
                  </a:lnTo>
                  <a:lnTo>
                    <a:pt x="716" y="96398"/>
                  </a:lnTo>
                  <a:lnTo>
                    <a:pt x="1307" y="95180"/>
                  </a:lnTo>
                  <a:lnTo>
                    <a:pt x="25936" y="51412"/>
                  </a:lnTo>
                  <a:lnTo>
                    <a:pt x="26621" y="50415"/>
                  </a:lnTo>
                  <a:lnTo>
                    <a:pt x="27431" y="49639"/>
                  </a:lnTo>
                  <a:lnTo>
                    <a:pt x="28271" y="49252"/>
                  </a:lnTo>
                  <a:lnTo>
                    <a:pt x="29112" y="49085"/>
                  </a:lnTo>
                  <a:lnTo>
                    <a:pt x="29984" y="49196"/>
                  </a:lnTo>
                  <a:lnTo>
                    <a:pt x="30793" y="49639"/>
                  </a:lnTo>
                  <a:lnTo>
                    <a:pt x="31572" y="50360"/>
                  </a:lnTo>
                  <a:lnTo>
                    <a:pt x="32288" y="51412"/>
                  </a:lnTo>
                  <a:lnTo>
                    <a:pt x="57820" y="96786"/>
                  </a:lnTo>
                  <a:lnTo>
                    <a:pt x="78121" y="60720"/>
                  </a:lnTo>
                  <a:lnTo>
                    <a:pt x="79802" y="57728"/>
                  </a:lnTo>
                  <a:lnTo>
                    <a:pt x="98640" y="24265"/>
                  </a:lnTo>
                  <a:lnTo>
                    <a:pt x="100975" y="20110"/>
                  </a:lnTo>
                  <a:lnTo>
                    <a:pt x="97799" y="14626"/>
                  </a:lnTo>
                  <a:lnTo>
                    <a:pt x="94686" y="8975"/>
                  </a:lnTo>
                  <a:lnTo>
                    <a:pt x="94343" y="8476"/>
                  </a:lnTo>
                  <a:lnTo>
                    <a:pt x="94094" y="7867"/>
                  </a:lnTo>
                  <a:lnTo>
                    <a:pt x="93876" y="7257"/>
                  </a:lnTo>
                  <a:lnTo>
                    <a:pt x="93689" y="6592"/>
                  </a:lnTo>
                  <a:lnTo>
                    <a:pt x="93627" y="5872"/>
                  </a:lnTo>
                  <a:lnTo>
                    <a:pt x="93689" y="5096"/>
                  </a:lnTo>
                  <a:lnTo>
                    <a:pt x="93876" y="4210"/>
                  </a:lnTo>
                  <a:lnTo>
                    <a:pt x="94218" y="3213"/>
                  </a:lnTo>
                  <a:lnTo>
                    <a:pt x="94561" y="2603"/>
                  </a:lnTo>
                  <a:lnTo>
                    <a:pt x="95059" y="2105"/>
                  </a:lnTo>
                  <a:lnTo>
                    <a:pt x="95526" y="1883"/>
                  </a:lnTo>
                  <a:lnTo>
                    <a:pt x="96024" y="1828"/>
                  </a:lnTo>
                  <a:lnTo>
                    <a:pt x="96523" y="1717"/>
                  </a:lnTo>
                  <a:lnTo>
                    <a:pt x="116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276850" y="3970338"/>
              <a:ext cx="651000" cy="12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000" y="0"/>
                  </a:moveTo>
                  <a:lnTo>
                    <a:pt x="60292" y="0"/>
                  </a:lnTo>
                  <a:lnTo>
                    <a:pt x="64829" y="0"/>
                  </a:lnTo>
                  <a:lnTo>
                    <a:pt x="68048" y="151"/>
                  </a:lnTo>
                  <a:lnTo>
                    <a:pt x="70536" y="303"/>
                  </a:lnTo>
                  <a:lnTo>
                    <a:pt x="72439" y="681"/>
                  </a:lnTo>
                  <a:lnTo>
                    <a:pt x="73609" y="1287"/>
                  </a:lnTo>
                  <a:lnTo>
                    <a:pt x="74341" y="2272"/>
                  </a:lnTo>
                  <a:lnTo>
                    <a:pt x="74634" y="3560"/>
                  </a:lnTo>
                  <a:lnTo>
                    <a:pt x="74780" y="5303"/>
                  </a:lnTo>
                  <a:lnTo>
                    <a:pt x="75073" y="7575"/>
                  </a:lnTo>
                  <a:lnTo>
                    <a:pt x="75073" y="9318"/>
                  </a:lnTo>
                  <a:lnTo>
                    <a:pt x="75219" y="10606"/>
                  </a:lnTo>
                  <a:lnTo>
                    <a:pt x="75512" y="11590"/>
                  </a:lnTo>
                  <a:lnTo>
                    <a:pt x="76243" y="12348"/>
                  </a:lnTo>
                  <a:lnTo>
                    <a:pt x="77414" y="12727"/>
                  </a:lnTo>
                  <a:lnTo>
                    <a:pt x="79317" y="13106"/>
                  </a:lnTo>
                  <a:lnTo>
                    <a:pt x="81804" y="13484"/>
                  </a:lnTo>
                  <a:lnTo>
                    <a:pt x="85317" y="13712"/>
                  </a:lnTo>
                  <a:lnTo>
                    <a:pt x="92926" y="14545"/>
                  </a:lnTo>
                  <a:lnTo>
                    <a:pt x="100536" y="15681"/>
                  </a:lnTo>
                  <a:lnTo>
                    <a:pt x="107853" y="17196"/>
                  </a:lnTo>
                  <a:lnTo>
                    <a:pt x="109902" y="17803"/>
                  </a:lnTo>
                  <a:lnTo>
                    <a:pt x="111365" y="18484"/>
                  </a:lnTo>
                  <a:lnTo>
                    <a:pt x="112243" y="19469"/>
                  </a:lnTo>
                  <a:lnTo>
                    <a:pt x="112682" y="20530"/>
                  </a:lnTo>
                  <a:lnTo>
                    <a:pt x="112097" y="21666"/>
                  </a:lnTo>
                  <a:lnTo>
                    <a:pt x="109317" y="26666"/>
                  </a:lnTo>
                  <a:lnTo>
                    <a:pt x="106536" y="31515"/>
                  </a:lnTo>
                  <a:lnTo>
                    <a:pt x="105658" y="32803"/>
                  </a:lnTo>
                  <a:lnTo>
                    <a:pt x="104487" y="33712"/>
                  </a:lnTo>
                  <a:lnTo>
                    <a:pt x="103170" y="34242"/>
                  </a:lnTo>
                  <a:lnTo>
                    <a:pt x="101707" y="34318"/>
                  </a:lnTo>
                  <a:lnTo>
                    <a:pt x="99658" y="34166"/>
                  </a:lnTo>
                  <a:lnTo>
                    <a:pt x="97024" y="33560"/>
                  </a:lnTo>
                  <a:lnTo>
                    <a:pt x="88390" y="31742"/>
                  </a:lnTo>
                  <a:lnTo>
                    <a:pt x="79463" y="30530"/>
                  </a:lnTo>
                  <a:lnTo>
                    <a:pt x="70390" y="29924"/>
                  </a:lnTo>
                  <a:lnTo>
                    <a:pt x="61170" y="29924"/>
                  </a:lnTo>
                  <a:lnTo>
                    <a:pt x="57951" y="30075"/>
                  </a:lnTo>
                  <a:lnTo>
                    <a:pt x="54731" y="30454"/>
                  </a:lnTo>
                  <a:lnTo>
                    <a:pt x="51658" y="30984"/>
                  </a:lnTo>
                  <a:lnTo>
                    <a:pt x="48292" y="31893"/>
                  </a:lnTo>
                  <a:lnTo>
                    <a:pt x="45804" y="33106"/>
                  </a:lnTo>
                  <a:lnTo>
                    <a:pt x="43902" y="34393"/>
                  </a:lnTo>
                  <a:lnTo>
                    <a:pt x="42731" y="35909"/>
                  </a:lnTo>
                  <a:lnTo>
                    <a:pt x="42146" y="37424"/>
                  </a:lnTo>
                  <a:lnTo>
                    <a:pt x="42585" y="39015"/>
                  </a:lnTo>
                  <a:lnTo>
                    <a:pt x="43756" y="40530"/>
                  </a:lnTo>
                  <a:lnTo>
                    <a:pt x="45658" y="42045"/>
                  </a:lnTo>
                  <a:lnTo>
                    <a:pt x="48146" y="43409"/>
                  </a:lnTo>
                  <a:lnTo>
                    <a:pt x="53121" y="45227"/>
                  </a:lnTo>
                  <a:lnTo>
                    <a:pt x="58243" y="46742"/>
                  </a:lnTo>
                  <a:lnTo>
                    <a:pt x="63804" y="47954"/>
                  </a:lnTo>
                  <a:lnTo>
                    <a:pt x="73317" y="49999"/>
                  </a:lnTo>
                  <a:lnTo>
                    <a:pt x="82829" y="52121"/>
                  </a:lnTo>
                  <a:lnTo>
                    <a:pt x="92048" y="54545"/>
                  </a:lnTo>
                  <a:lnTo>
                    <a:pt x="97902" y="56515"/>
                  </a:lnTo>
                  <a:lnTo>
                    <a:pt x="103170" y="58712"/>
                  </a:lnTo>
                  <a:lnTo>
                    <a:pt x="107853" y="61212"/>
                  </a:lnTo>
                  <a:lnTo>
                    <a:pt x="111658" y="63939"/>
                  </a:lnTo>
                  <a:lnTo>
                    <a:pt x="114878" y="66818"/>
                  </a:lnTo>
                  <a:lnTo>
                    <a:pt x="117219" y="69772"/>
                  </a:lnTo>
                  <a:lnTo>
                    <a:pt x="118975" y="72878"/>
                  </a:lnTo>
                  <a:lnTo>
                    <a:pt x="119853" y="76060"/>
                  </a:lnTo>
                  <a:lnTo>
                    <a:pt x="120000" y="79318"/>
                  </a:lnTo>
                  <a:lnTo>
                    <a:pt x="119268" y="82499"/>
                  </a:lnTo>
                  <a:lnTo>
                    <a:pt x="117951" y="85681"/>
                  </a:lnTo>
                  <a:lnTo>
                    <a:pt x="115609" y="88787"/>
                  </a:lnTo>
                  <a:lnTo>
                    <a:pt x="112390" y="91818"/>
                  </a:lnTo>
                  <a:lnTo>
                    <a:pt x="108585" y="94621"/>
                  </a:lnTo>
                  <a:lnTo>
                    <a:pt x="103902" y="97196"/>
                  </a:lnTo>
                  <a:lnTo>
                    <a:pt x="98634" y="99393"/>
                  </a:lnTo>
                  <a:lnTo>
                    <a:pt x="92926" y="101363"/>
                  </a:lnTo>
                  <a:lnTo>
                    <a:pt x="86780" y="102878"/>
                  </a:lnTo>
                  <a:lnTo>
                    <a:pt x="80341" y="104015"/>
                  </a:lnTo>
                  <a:lnTo>
                    <a:pt x="77707" y="104469"/>
                  </a:lnTo>
                  <a:lnTo>
                    <a:pt x="75658" y="105151"/>
                  </a:lnTo>
                  <a:lnTo>
                    <a:pt x="74341" y="106060"/>
                  </a:lnTo>
                  <a:lnTo>
                    <a:pt x="73609" y="107196"/>
                  </a:lnTo>
                  <a:lnTo>
                    <a:pt x="73463" y="108636"/>
                  </a:lnTo>
                  <a:lnTo>
                    <a:pt x="73463" y="112575"/>
                  </a:lnTo>
                  <a:lnTo>
                    <a:pt x="73463" y="116363"/>
                  </a:lnTo>
                  <a:lnTo>
                    <a:pt x="73170" y="117651"/>
                  </a:lnTo>
                  <a:lnTo>
                    <a:pt x="72292" y="118712"/>
                  </a:lnTo>
                  <a:lnTo>
                    <a:pt x="71121" y="119393"/>
                  </a:lnTo>
                  <a:lnTo>
                    <a:pt x="69219" y="119848"/>
                  </a:lnTo>
                  <a:lnTo>
                    <a:pt x="66878" y="119999"/>
                  </a:lnTo>
                  <a:lnTo>
                    <a:pt x="58536" y="119999"/>
                  </a:lnTo>
                  <a:lnTo>
                    <a:pt x="50634" y="119999"/>
                  </a:lnTo>
                  <a:lnTo>
                    <a:pt x="48000" y="119848"/>
                  </a:lnTo>
                  <a:lnTo>
                    <a:pt x="46097" y="119318"/>
                  </a:lnTo>
                  <a:lnTo>
                    <a:pt x="44780" y="118484"/>
                  </a:lnTo>
                  <a:lnTo>
                    <a:pt x="43902" y="117424"/>
                  </a:lnTo>
                  <a:lnTo>
                    <a:pt x="43609" y="116212"/>
                  </a:lnTo>
                  <a:lnTo>
                    <a:pt x="43609" y="113257"/>
                  </a:lnTo>
                  <a:lnTo>
                    <a:pt x="43609" y="110454"/>
                  </a:lnTo>
                  <a:lnTo>
                    <a:pt x="43463" y="108939"/>
                  </a:lnTo>
                  <a:lnTo>
                    <a:pt x="43170" y="107803"/>
                  </a:lnTo>
                  <a:lnTo>
                    <a:pt x="42731" y="107045"/>
                  </a:lnTo>
                  <a:lnTo>
                    <a:pt x="41853" y="106515"/>
                  </a:lnTo>
                  <a:lnTo>
                    <a:pt x="40243" y="106060"/>
                  </a:lnTo>
                  <a:lnTo>
                    <a:pt x="38195" y="105757"/>
                  </a:lnTo>
                  <a:lnTo>
                    <a:pt x="35414" y="105530"/>
                  </a:lnTo>
                  <a:lnTo>
                    <a:pt x="27951" y="104924"/>
                  </a:lnTo>
                  <a:lnTo>
                    <a:pt x="20780" y="103939"/>
                  </a:lnTo>
                  <a:lnTo>
                    <a:pt x="13609" y="102803"/>
                  </a:lnTo>
                  <a:lnTo>
                    <a:pt x="6585" y="101287"/>
                  </a:lnTo>
                  <a:lnTo>
                    <a:pt x="4097" y="100530"/>
                  </a:lnTo>
                  <a:lnTo>
                    <a:pt x="2048" y="99848"/>
                  </a:lnTo>
                  <a:lnTo>
                    <a:pt x="878" y="99166"/>
                  </a:lnTo>
                  <a:lnTo>
                    <a:pt x="146" y="98257"/>
                  </a:lnTo>
                  <a:lnTo>
                    <a:pt x="0" y="97272"/>
                  </a:lnTo>
                  <a:lnTo>
                    <a:pt x="292" y="96060"/>
                  </a:lnTo>
                  <a:lnTo>
                    <a:pt x="1024" y="94545"/>
                  </a:lnTo>
                  <a:lnTo>
                    <a:pt x="3365" y="90303"/>
                  </a:lnTo>
                  <a:lnTo>
                    <a:pt x="5853" y="85984"/>
                  </a:lnTo>
                  <a:lnTo>
                    <a:pt x="6878" y="84545"/>
                  </a:lnTo>
                  <a:lnTo>
                    <a:pt x="7902" y="83560"/>
                  </a:lnTo>
                  <a:lnTo>
                    <a:pt x="9073" y="83030"/>
                  </a:lnTo>
                  <a:lnTo>
                    <a:pt x="10682" y="82878"/>
                  </a:lnTo>
                  <a:lnTo>
                    <a:pt x="12731" y="83106"/>
                  </a:lnTo>
                  <a:lnTo>
                    <a:pt x="15365" y="83787"/>
                  </a:lnTo>
                  <a:lnTo>
                    <a:pt x="22975" y="85606"/>
                  </a:lnTo>
                  <a:lnTo>
                    <a:pt x="30878" y="87045"/>
                  </a:lnTo>
                  <a:lnTo>
                    <a:pt x="39073" y="88106"/>
                  </a:lnTo>
                  <a:lnTo>
                    <a:pt x="47268" y="88787"/>
                  </a:lnTo>
                  <a:lnTo>
                    <a:pt x="52829" y="88863"/>
                  </a:lnTo>
                  <a:lnTo>
                    <a:pt x="57951" y="88787"/>
                  </a:lnTo>
                  <a:lnTo>
                    <a:pt x="63219" y="88257"/>
                  </a:lnTo>
                  <a:lnTo>
                    <a:pt x="68195" y="87272"/>
                  </a:lnTo>
                  <a:lnTo>
                    <a:pt x="71707" y="86287"/>
                  </a:lnTo>
                  <a:lnTo>
                    <a:pt x="74487" y="85151"/>
                  </a:lnTo>
                  <a:lnTo>
                    <a:pt x="76536" y="83787"/>
                  </a:lnTo>
                  <a:lnTo>
                    <a:pt x="78146" y="82196"/>
                  </a:lnTo>
                  <a:lnTo>
                    <a:pt x="78731" y="80606"/>
                  </a:lnTo>
                  <a:lnTo>
                    <a:pt x="79024" y="78863"/>
                  </a:lnTo>
                  <a:lnTo>
                    <a:pt x="78292" y="77196"/>
                  </a:lnTo>
                  <a:lnTo>
                    <a:pt x="77121" y="75530"/>
                  </a:lnTo>
                  <a:lnTo>
                    <a:pt x="75073" y="73939"/>
                  </a:lnTo>
                  <a:lnTo>
                    <a:pt x="72146" y="72500"/>
                  </a:lnTo>
                  <a:lnTo>
                    <a:pt x="68487" y="71212"/>
                  </a:lnTo>
                  <a:lnTo>
                    <a:pt x="64390" y="70000"/>
                  </a:lnTo>
                  <a:lnTo>
                    <a:pt x="60292" y="69015"/>
                  </a:lnTo>
                  <a:lnTo>
                    <a:pt x="52097" y="67196"/>
                  </a:lnTo>
                  <a:lnTo>
                    <a:pt x="43756" y="65454"/>
                  </a:lnTo>
                  <a:lnTo>
                    <a:pt x="35560" y="63636"/>
                  </a:lnTo>
                  <a:lnTo>
                    <a:pt x="27658" y="61363"/>
                  </a:lnTo>
                  <a:lnTo>
                    <a:pt x="22829" y="59772"/>
                  </a:lnTo>
                  <a:lnTo>
                    <a:pt x="18439" y="58106"/>
                  </a:lnTo>
                  <a:lnTo>
                    <a:pt x="14487" y="56136"/>
                  </a:lnTo>
                  <a:lnTo>
                    <a:pt x="10975" y="54242"/>
                  </a:lnTo>
                  <a:lnTo>
                    <a:pt x="7902" y="52045"/>
                  </a:lnTo>
                  <a:lnTo>
                    <a:pt x="5414" y="49696"/>
                  </a:lnTo>
                  <a:lnTo>
                    <a:pt x="3512" y="47272"/>
                  </a:lnTo>
                  <a:lnTo>
                    <a:pt x="2195" y="44469"/>
                  </a:lnTo>
                  <a:lnTo>
                    <a:pt x="1463" y="41666"/>
                  </a:lnTo>
                  <a:lnTo>
                    <a:pt x="1609" y="38560"/>
                  </a:lnTo>
                  <a:lnTo>
                    <a:pt x="2341" y="35151"/>
                  </a:lnTo>
                  <a:lnTo>
                    <a:pt x="3658" y="32045"/>
                  </a:lnTo>
                  <a:lnTo>
                    <a:pt x="6000" y="29090"/>
                  </a:lnTo>
                  <a:lnTo>
                    <a:pt x="8634" y="26363"/>
                  </a:lnTo>
                  <a:lnTo>
                    <a:pt x="12000" y="24015"/>
                  </a:lnTo>
                  <a:lnTo>
                    <a:pt x="15804" y="21742"/>
                  </a:lnTo>
                  <a:lnTo>
                    <a:pt x="20487" y="19848"/>
                  </a:lnTo>
                  <a:lnTo>
                    <a:pt x="25463" y="18181"/>
                  </a:lnTo>
                  <a:lnTo>
                    <a:pt x="31024" y="16666"/>
                  </a:lnTo>
                  <a:lnTo>
                    <a:pt x="37024" y="15303"/>
                  </a:lnTo>
                  <a:lnTo>
                    <a:pt x="39951" y="14772"/>
                  </a:lnTo>
                  <a:lnTo>
                    <a:pt x="42146" y="14318"/>
                  </a:lnTo>
                  <a:lnTo>
                    <a:pt x="43756" y="13939"/>
                  </a:lnTo>
                  <a:lnTo>
                    <a:pt x="44780" y="13409"/>
                  </a:lnTo>
                  <a:lnTo>
                    <a:pt x="45512" y="12651"/>
                  </a:lnTo>
                  <a:lnTo>
                    <a:pt x="45804" y="11818"/>
                  </a:lnTo>
                  <a:lnTo>
                    <a:pt x="45951" y="10606"/>
                  </a:lnTo>
                  <a:lnTo>
                    <a:pt x="45951" y="9015"/>
                  </a:lnTo>
                  <a:lnTo>
                    <a:pt x="45951" y="6666"/>
                  </a:lnTo>
                  <a:lnTo>
                    <a:pt x="45951" y="4242"/>
                  </a:lnTo>
                  <a:lnTo>
                    <a:pt x="46097" y="2651"/>
                  </a:lnTo>
                  <a:lnTo>
                    <a:pt x="46682" y="1590"/>
                  </a:lnTo>
                  <a:lnTo>
                    <a:pt x="47560" y="833"/>
                  </a:lnTo>
                  <a:lnTo>
                    <a:pt x="48878" y="378"/>
                  </a:lnTo>
                  <a:lnTo>
                    <a:pt x="51073" y="151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037138" y="5729288"/>
              <a:ext cx="485700" cy="81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21" y="0"/>
                  </a:moveTo>
                  <a:lnTo>
                    <a:pt x="85686" y="48488"/>
                  </a:lnTo>
                  <a:lnTo>
                    <a:pt x="92549" y="52558"/>
                  </a:lnTo>
                  <a:lnTo>
                    <a:pt x="98823" y="55813"/>
                  </a:lnTo>
                  <a:lnTo>
                    <a:pt x="105294" y="58372"/>
                  </a:lnTo>
                  <a:lnTo>
                    <a:pt x="112549" y="60465"/>
                  </a:lnTo>
                  <a:lnTo>
                    <a:pt x="120000" y="62093"/>
                  </a:lnTo>
                  <a:lnTo>
                    <a:pt x="120000" y="103255"/>
                  </a:lnTo>
                  <a:lnTo>
                    <a:pt x="119607" y="106511"/>
                  </a:lnTo>
                  <a:lnTo>
                    <a:pt x="117843" y="109767"/>
                  </a:lnTo>
                  <a:lnTo>
                    <a:pt x="115294" y="112441"/>
                  </a:lnTo>
                  <a:lnTo>
                    <a:pt x="111764" y="115116"/>
                  </a:lnTo>
                  <a:lnTo>
                    <a:pt x="107647" y="117093"/>
                  </a:lnTo>
                  <a:lnTo>
                    <a:pt x="102941" y="118604"/>
                  </a:lnTo>
                  <a:lnTo>
                    <a:pt x="97647" y="119534"/>
                  </a:lnTo>
                  <a:lnTo>
                    <a:pt x="91960" y="120000"/>
                  </a:lnTo>
                  <a:lnTo>
                    <a:pt x="28235" y="120000"/>
                  </a:lnTo>
                  <a:lnTo>
                    <a:pt x="22745" y="119534"/>
                  </a:lnTo>
                  <a:lnTo>
                    <a:pt x="17450" y="118604"/>
                  </a:lnTo>
                  <a:lnTo>
                    <a:pt x="12549" y="117093"/>
                  </a:lnTo>
                  <a:lnTo>
                    <a:pt x="8235" y="115116"/>
                  </a:lnTo>
                  <a:lnTo>
                    <a:pt x="4901" y="112674"/>
                  </a:lnTo>
                  <a:lnTo>
                    <a:pt x="2352" y="109767"/>
                  </a:lnTo>
                  <a:lnTo>
                    <a:pt x="784" y="106627"/>
                  </a:lnTo>
                  <a:lnTo>
                    <a:pt x="0" y="103255"/>
                  </a:lnTo>
                  <a:lnTo>
                    <a:pt x="0" y="8372"/>
                  </a:lnTo>
                  <a:lnTo>
                    <a:pt x="392" y="5465"/>
                  </a:lnTo>
                  <a:lnTo>
                    <a:pt x="1764" y="2558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707063" y="5707063"/>
              <a:ext cx="487500" cy="84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764" y="0"/>
                  </a:moveTo>
                  <a:lnTo>
                    <a:pt x="115098" y="2488"/>
                  </a:lnTo>
                  <a:lnTo>
                    <a:pt x="117647" y="5202"/>
                  </a:lnTo>
                  <a:lnTo>
                    <a:pt x="119215" y="8143"/>
                  </a:lnTo>
                  <a:lnTo>
                    <a:pt x="120000" y="11423"/>
                  </a:lnTo>
                  <a:lnTo>
                    <a:pt x="120000" y="103713"/>
                  </a:lnTo>
                  <a:lnTo>
                    <a:pt x="119215" y="106880"/>
                  </a:lnTo>
                  <a:lnTo>
                    <a:pt x="117647" y="110047"/>
                  </a:lnTo>
                  <a:lnTo>
                    <a:pt x="115098" y="112648"/>
                  </a:lnTo>
                  <a:lnTo>
                    <a:pt x="111764" y="115249"/>
                  </a:lnTo>
                  <a:lnTo>
                    <a:pt x="107647" y="117172"/>
                  </a:lnTo>
                  <a:lnTo>
                    <a:pt x="102745" y="118642"/>
                  </a:lnTo>
                  <a:lnTo>
                    <a:pt x="97254" y="119547"/>
                  </a:lnTo>
                  <a:lnTo>
                    <a:pt x="91568" y="120000"/>
                  </a:lnTo>
                  <a:lnTo>
                    <a:pt x="28235" y="120000"/>
                  </a:lnTo>
                  <a:lnTo>
                    <a:pt x="22352" y="119547"/>
                  </a:lnTo>
                  <a:lnTo>
                    <a:pt x="17058" y="118642"/>
                  </a:lnTo>
                  <a:lnTo>
                    <a:pt x="12352" y="117172"/>
                  </a:lnTo>
                  <a:lnTo>
                    <a:pt x="8235" y="115249"/>
                  </a:lnTo>
                  <a:lnTo>
                    <a:pt x="4705" y="112874"/>
                  </a:lnTo>
                  <a:lnTo>
                    <a:pt x="1960" y="110047"/>
                  </a:lnTo>
                  <a:lnTo>
                    <a:pt x="392" y="106993"/>
                  </a:lnTo>
                  <a:lnTo>
                    <a:pt x="0" y="103713"/>
                  </a:lnTo>
                  <a:lnTo>
                    <a:pt x="0" y="61526"/>
                  </a:lnTo>
                  <a:lnTo>
                    <a:pt x="6078" y="59491"/>
                  </a:lnTo>
                  <a:lnTo>
                    <a:pt x="12156" y="57115"/>
                  </a:lnTo>
                  <a:lnTo>
                    <a:pt x="17450" y="54401"/>
                  </a:lnTo>
                  <a:lnTo>
                    <a:pt x="24509" y="50442"/>
                  </a:lnTo>
                  <a:lnTo>
                    <a:pt x="111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378575" y="5005388"/>
              <a:ext cx="485700" cy="1542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412" y="0"/>
                  </a:moveTo>
                  <a:lnTo>
                    <a:pt x="120000" y="1234"/>
                  </a:lnTo>
                  <a:lnTo>
                    <a:pt x="120000" y="111111"/>
                  </a:lnTo>
                  <a:lnTo>
                    <a:pt x="119216" y="112901"/>
                  </a:lnTo>
                  <a:lnTo>
                    <a:pt x="117650" y="114567"/>
                  </a:lnTo>
                  <a:lnTo>
                    <a:pt x="115106" y="116049"/>
                  </a:lnTo>
                  <a:lnTo>
                    <a:pt x="111778" y="117345"/>
                  </a:lnTo>
                  <a:lnTo>
                    <a:pt x="107275" y="118456"/>
                  </a:lnTo>
                  <a:lnTo>
                    <a:pt x="102773" y="119320"/>
                  </a:lnTo>
                  <a:lnTo>
                    <a:pt x="97292" y="119814"/>
                  </a:lnTo>
                  <a:lnTo>
                    <a:pt x="91615" y="120000"/>
                  </a:lnTo>
                  <a:lnTo>
                    <a:pt x="28189" y="120000"/>
                  </a:lnTo>
                  <a:lnTo>
                    <a:pt x="22512" y="119814"/>
                  </a:lnTo>
                  <a:lnTo>
                    <a:pt x="17226" y="119320"/>
                  </a:lnTo>
                  <a:lnTo>
                    <a:pt x="12528" y="118518"/>
                  </a:lnTo>
                  <a:lnTo>
                    <a:pt x="8417" y="117407"/>
                  </a:lnTo>
                  <a:lnTo>
                    <a:pt x="4893" y="116049"/>
                  </a:lnTo>
                  <a:lnTo>
                    <a:pt x="2153" y="114567"/>
                  </a:lnTo>
                  <a:lnTo>
                    <a:pt x="587" y="112901"/>
                  </a:lnTo>
                  <a:lnTo>
                    <a:pt x="0" y="111111"/>
                  </a:lnTo>
                  <a:lnTo>
                    <a:pt x="0" y="37654"/>
                  </a:lnTo>
                  <a:lnTo>
                    <a:pt x="7047" y="35493"/>
                  </a:lnTo>
                  <a:lnTo>
                    <a:pt x="17422" y="32222"/>
                  </a:lnTo>
                  <a:lnTo>
                    <a:pt x="119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245043" y="2402865"/>
            <a:ext cx="451254" cy="323813"/>
            <a:chOff x="2432050" y="2354263"/>
            <a:chExt cx="4975238" cy="3570150"/>
          </a:xfrm>
        </p:grpSpPr>
        <p:sp>
          <p:nvSpPr>
            <p:cNvPr id="114" name="Google Shape;114;p15"/>
            <p:cNvSpPr/>
            <p:nvPr/>
          </p:nvSpPr>
          <p:spPr>
            <a:xfrm>
              <a:off x="3122613" y="2586038"/>
              <a:ext cx="15207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533" y="0"/>
                  </a:moveTo>
                  <a:lnTo>
                    <a:pt x="66416" y="187"/>
                  </a:lnTo>
                  <a:lnTo>
                    <a:pt x="70985" y="610"/>
                  </a:lnTo>
                  <a:lnTo>
                    <a:pt x="74992" y="1362"/>
                  </a:lnTo>
                  <a:lnTo>
                    <a:pt x="78810" y="2302"/>
                  </a:lnTo>
                  <a:lnTo>
                    <a:pt x="82253" y="3476"/>
                  </a:lnTo>
                  <a:lnTo>
                    <a:pt x="85383" y="4745"/>
                  </a:lnTo>
                  <a:lnTo>
                    <a:pt x="88575" y="6155"/>
                  </a:lnTo>
                  <a:lnTo>
                    <a:pt x="91330" y="7705"/>
                  </a:lnTo>
                  <a:lnTo>
                    <a:pt x="93583" y="9209"/>
                  </a:lnTo>
                  <a:lnTo>
                    <a:pt x="95461" y="10524"/>
                  </a:lnTo>
                  <a:lnTo>
                    <a:pt x="96901" y="11887"/>
                  </a:lnTo>
                  <a:lnTo>
                    <a:pt x="98090" y="12967"/>
                  </a:lnTo>
                  <a:lnTo>
                    <a:pt x="98841" y="13860"/>
                  </a:lnTo>
                  <a:lnTo>
                    <a:pt x="99280" y="14377"/>
                  </a:lnTo>
                  <a:lnTo>
                    <a:pt x="99405" y="14565"/>
                  </a:lnTo>
                  <a:lnTo>
                    <a:pt x="99530" y="14565"/>
                  </a:lnTo>
                  <a:lnTo>
                    <a:pt x="100031" y="14659"/>
                  </a:lnTo>
                  <a:lnTo>
                    <a:pt x="100469" y="14753"/>
                  </a:lnTo>
                  <a:lnTo>
                    <a:pt x="101345" y="14847"/>
                  </a:lnTo>
                  <a:lnTo>
                    <a:pt x="102284" y="15082"/>
                  </a:lnTo>
                  <a:lnTo>
                    <a:pt x="103223" y="15458"/>
                  </a:lnTo>
                  <a:lnTo>
                    <a:pt x="104413" y="15880"/>
                  </a:lnTo>
                  <a:lnTo>
                    <a:pt x="105602" y="16444"/>
                  </a:lnTo>
                  <a:lnTo>
                    <a:pt x="106917" y="17149"/>
                  </a:lnTo>
                  <a:lnTo>
                    <a:pt x="108231" y="18042"/>
                  </a:lnTo>
                  <a:lnTo>
                    <a:pt x="109546" y="19122"/>
                  </a:lnTo>
                  <a:lnTo>
                    <a:pt x="110860" y="20297"/>
                  </a:lnTo>
                  <a:lnTo>
                    <a:pt x="112050" y="21801"/>
                  </a:lnTo>
                  <a:lnTo>
                    <a:pt x="113114" y="23492"/>
                  </a:lnTo>
                  <a:lnTo>
                    <a:pt x="114178" y="25371"/>
                  </a:lnTo>
                  <a:lnTo>
                    <a:pt x="114992" y="27627"/>
                  </a:lnTo>
                  <a:lnTo>
                    <a:pt x="115743" y="30023"/>
                  </a:lnTo>
                  <a:lnTo>
                    <a:pt x="116181" y="32795"/>
                  </a:lnTo>
                  <a:lnTo>
                    <a:pt x="116557" y="35802"/>
                  </a:lnTo>
                  <a:lnTo>
                    <a:pt x="116557" y="39232"/>
                  </a:lnTo>
                  <a:lnTo>
                    <a:pt x="116306" y="42991"/>
                  </a:lnTo>
                  <a:lnTo>
                    <a:pt x="115868" y="47079"/>
                  </a:lnTo>
                  <a:lnTo>
                    <a:pt x="114866" y="51542"/>
                  </a:lnTo>
                  <a:lnTo>
                    <a:pt x="114053" y="54314"/>
                  </a:lnTo>
                  <a:lnTo>
                    <a:pt x="112989" y="57180"/>
                  </a:lnTo>
                  <a:lnTo>
                    <a:pt x="114053" y="57180"/>
                  </a:lnTo>
                  <a:lnTo>
                    <a:pt x="115117" y="57180"/>
                  </a:lnTo>
                  <a:lnTo>
                    <a:pt x="116181" y="57462"/>
                  </a:lnTo>
                  <a:lnTo>
                    <a:pt x="117183" y="57791"/>
                  </a:lnTo>
                  <a:lnTo>
                    <a:pt x="117996" y="58355"/>
                  </a:lnTo>
                  <a:lnTo>
                    <a:pt x="118810" y="59154"/>
                  </a:lnTo>
                  <a:lnTo>
                    <a:pt x="119436" y="60140"/>
                  </a:lnTo>
                  <a:lnTo>
                    <a:pt x="119749" y="61362"/>
                  </a:lnTo>
                  <a:lnTo>
                    <a:pt x="120000" y="62960"/>
                  </a:lnTo>
                  <a:lnTo>
                    <a:pt x="119874" y="64839"/>
                  </a:lnTo>
                  <a:lnTo>
                    <a:pt x="119561" y="67094"/>
                  </a:lnTo>
                  <a:lnTo>
                    <a:pt x="118935" y="69678"/>
                  </a:lnTo>
                  <a:lnTo>
                    <a:pt x="117871" y="72638"/>
                  </a:lnTo>
                  <a:lnTo>
                    <a:pt x="116431" y="76115"/>
                  </a:lnTo>
                  <a:lnTo>
                    <a:pt x="115117" y="78888"/>
                  </a:lnTo>
                  <a:lnTo>
                    <a:pt x="113677" y="81096"/>
                  </a:lnTo>
                  <a:lnTo>
                    <a:pt x="112363" y="82928"/>
                  </a:lnTo>
                  <a:lnTo>
                    <a:pt x="111173" y="84150"/>
                  </a:lnTo>
                  <a:lnTo>
                    <a:pt x="109984" y="84949"/>
                  </a:lnTo>
                  <a:lnTo>
                    <a:pt x="108920" y="85512"/>
                  </a:lnTo>
                  <a:lnTo>
                    <a:pt x="107856" y="85653"/>
                  </a:lnTo>
                  <a:lnTo>
                    <a:pt x="107042" y="88707"/>
                  </a:lnTo>
                  <a:lnTo>
                    <a:pt x="105852" y="91949"/>
                  </a:lnTo>
                  <a:lnTo>
                    <a:pt x="104162" y="95050"/>
                  </a:lnTo>
                  <a:lnTo>
                    <a:pt x="102159" y="98292"/>
                  </a:lnTo>
                  <a:lnTo>
                    <a:pt x="99655" y="101393"/>
                  </a:lnTo>
                  <a:lnTo>
                    <a:pt x="96901" y="104447"/>
                  </a:lnTo>
                  <a:lnTo>
                    <a:pt x="93708" y="107314"/>
                  </a:lnTo>
                  <a:lnTo>
                    <a:pt x="90140" y="110086"/>
                  </a:lnTo>
                  <a:lnTo>
                    <a:pt x="86322" y="112576"/>
                  </a:lnTo>
                  <a:lnTo>
                    <a:pt x="82128" y="114784"/>
                  </a:lnTo>
                  <a:lnTo>
                    <a:pt x="77621" y="116664"/>
                  </a:lnTo>
                  <a:lnTo>
                    <a:pt x="72738" y="118261"/>
                  </a:lnTo>
                  <a:lnTo>
                    <a:pt x="68607" y="119154"/>
                  </a:lnTo>
                  <a:lnTo>
                    <a:pt x="64287" y="119812"/>
                  </a:lnTo>
                  <a:lnTo>
                    <a:pt x="59906" y="120000"/>
                  </a:lnTo>
                  <a:lnTo>
                    <a:pt x="55586" y="119812"/>
                  </a:lnTo>
                  <a:lnTo>
                    <a:pt x="51330" y="119154"/>
                  </a:lnTo>
                  <a:lnTo>
                    <a:pt x="47136" y="118261"/>
                  </a:lnTo>
                  <a:lnTo>
                    <a:pt x="42128" y="116758"/>
                  </a:lnTo>
                  <a:lnTo>
                    <a:pt x="37621" y="114878"/>
                  </a:lnTo>
                  <a:lnTo>
                    <a:pt x="33489" y="112670"/>
                  </a:lnTo>
                  <a:lnTo>
                    <a:pt x="29546" y="110133"/>
                  </a:lnTo>
                  <a:lnTo>
                    <a:pt x="26103" y="107361"/>
                  </a:lnTo>
                  <a:lnTo>
                    <a:pt x="22848" y="104541"/>
                  </a:lnTo>
                  <a:lnTo>
                    <a:pt x="20156" y="101487"/>
                  </a:lnTo>
                  <a:lnTo>
                    <a:pt x="17777" y="98339"/>
                  </a:lnTo>
                  <a:lnTo>
                    <a:pt x="15712" y="95144"/>
                  </a:lnTo>
                  <a:lnTo>
                    <a:pt x="14147" y="91949"/>
                  </a:lnTo>
                  <a:lnTo>
                    <a:pt x="12895" y="88801"/>
                  </a:lnTo>
                  <a:lnTo>
                    <a:pt x="12018" y="85747"/>
                  </a:lnTo>
                  <a:lnTo>
                    <a:pt x="11079" y="85606"/>
                  </a:lnTo>
                  <a:lnTo>
                    <a:pt x="9890" y="85043"/>
                  </a:lnTo>
                  <a:lnTo>
                    <a:pt x="8701" y="84244"/>
                  </a:lnTo>
                  <a:lnTo>
                    <a:pt x="7511" y="82975"/>
                  </a:lnTo>
                  <a:lnTo>
                    <a:pt x="6197" y="81190"/>
                  </a:lnTo>
                  <a:lnTo>
                    <a:pt x="4882" y="78981"/>
                  </a:lnTo>
                  <a:lnTo>
                    <a:pt x="3568" y="76115"/>
                  </a:lnTo>
                  <a:lnTo>
                    <a:pt x="2128" y="72638"/>
                  </a:lnTo>
                  <a:lnTo>
                    <a:pt x="1064" y="69678"/>
                  </a:lnTo>
                  <a:lnTo>
                    <a:pt x="500" y="67094"/>
                  </a:lnTo>
                  <a:lnTo>
                    <a:pt x="125" y="64839"/>
                  </a:lnTo>
                  <a:lnTo>
                    <a:pt x="0" y="62960"/>
                  </a:lnTo>
                  <a:lnTo>
                    <a:pt x="250" y="61456"/>
                  </a:lnTo>
                  <a:lnTo>
                    <a:pt x="625" y="60140"/>
                  </a:lnTo>
                  <a:lnTo>
                    <a:pt x="1189" y="59154"/>
                  </a:lnTo>
                  <a:lnTo>
                    <a:pt x="2003" y="58449"/>
                  </a:lnTo>
                  <a:lnTo>
                    <a:pt x="2879" y="57791"/>
                  </a:lnTo>
                  <a:lnTo>
                    <a:pt x="3943" y="57462"/>
                  </a:lnTo>
                  <a:lnTo>
                    <a:pt x="4882" y="57274"/>
                  </a:lnTo>
                  <a:lnTo>
                    <a:pt x="5946" y="57180"/>
                  </a:lnTo>
                  <a:lnTo>
                    <a:pt x="7136" y="57180"/>
                  </a:lnTo>
                  <a:lnTo>
                    <a:pt x="5946" y="54314"/>
                  </a:lnTo>
                  <a:lnTo>
                    <a:pt x="5133" y="51542"/>
                  </a:lnTo>
                  <a:lnTo>
                    <a:pt x="4319" y="47689"/>
                  </a:lnTo>
                  <a:lnTo>
                    <a:pt x="3818" y="43931"/>
                  </a:lnTo>
                  <a:lnTo>
                    <a:pt x="3693" y="40360"/>
                  </a:lnTo>
                  <a:lnTo>
                    <a:pt x="4068" y="36789"/>
                  </a:lnTo>
                  <a:lnTo>
                    <a:pt x="5007" y="33312"/>
                  </a:lnTo>
                  <a:lnTo>
                    <a:pt x="6447" y="29647"/>
                  </a:lnTo>
                  <a:lnTo>
                    <a:pt x="8325" y="26170"/>
                  </a:lnTo>
                  <a:lnTo>
                    <a:pt x="10579" y="22975"/>
                  </a:lnTo>
                  <a:lnTo>
                    <a:pt x="13208" y="20015"/>
                  </a:lnTo>
                  <a:lnTo>
                    <a:pt x="16087" y="17243"/>
                  </a:lnTo>
                  <a:lnTo>
                    <a:pt x="19154" y="14753"/>
                  </a:lnTo>
                  <a:lnTo>
                    <a:pt x="23223" y="11793"/>
                  </a:lnTo>
                  <a:lnTo>
                    <a:pt x="27605" y="9021"/>
                  </a:lnTo>
                  <a:lnTo>
                    <a:pt x="32175" y="6624"/>
                  </a:lnTo>
                  <a:lnTo>
                    <a:pt x="36056" y="4745"/>
                  </a:lnTo>
                  <a:lnTo>
                    <a:pt x="40375" y="3148"/>
                  </a:lnTo>
                  <a:lnTo>
                    <a:pt x="44882" y="1785"/>
                  </a:lnTo>
                  <a:lnTo>
                    <a:pt x="48575" y="986"/>
                  </a:lnTo>
                  <a:lnTo>
                    <a:pt x="52394" y="469"/>
                  </a:lnTo>
                  <a:lnTo>
                    <a:pt x="56463" y="187"/>
                  </a:lnTo>
                  <a:lnTo>
                    <a:pt x="615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432050" y="4583113"/>
              <a:ext cx="2906700" cy="13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972" y="0"/>
                  </a:moveTo>
                  <a:lnTo>
                    <a:pt x="50183" y="77350"/>
                  </a:lnTo>
                  <a:lnTo>
                    <a:pt x="51756" y="87995"/>
                  </a:lnTo>
                  <a:lnTo>
                    <a:pt x="56804" y="56842"/>
                  </a:lnTo>
                  <a:lnTo>
                    <a:pt x="55361" y="52229"/>
                  </a:lnTo>
                  <a:lnTo>
                    <a:pt x="54181" y="48042"/>
                  </a:lnTo>
                  <a:lnTo>
                    <a:pt x="53296" y="44281"/>
                  </a:lnTo>
                  <a:lnTo>
                    <a:pt x="52674" y="40804"/>
                  </a:lnTo>
                  <a:lnTo>
                    <a:pt x="52248" y="37681"/>
                  </a:lnTo>
                  <a:lnTo>
                    <a:pt x="51985" y="34985"/>
                  </a:lnTo>
                  <a:lnTo>
                    <a:pt x="51920" y="32572"/>
                  </a:lnTo>
                  <a:lnTo>
                    <a:pt x="52051" y="30230"/>
                  </a:lnTo>
                  <a:lnTo>
                    <a:pt x="52313" y="28385"/>
                  </a:lnTo>
                  <a:lnTo>
                    <a:pt x="52674" y="26753"/>
                  </a:lnTo>
                  <a:lnTo>
                    <a:pt x="53165" y="25263"/>
                  </a:lnTo>
                  <a:lnTo>
                    <a:pt x="53723" y="24056"/>
                  </a:lnTo>
                  <a:lnTo>
                    <a:pt x="54345" y="23134"/>
                  </a:lnTo>
                  <a:lnTo>
                    <a:pt x="55034" y="22282"/>
                  </a:lnTo>
                  <a:lnTo>
                    <a:pt x="55722" y="21643"/>
                  </a:lnTo>
                  <a:lnTo>
                    <a:pt x="56476" y="21076"/>
                  </a:lnTo>
                  <a:lnTo>
                    <a:pt x="57164" y="20650"/>
                  </a:lnTo>
                  <a:lnTo>
                    <a:pt x="57853" y="20437"/>
                  </a:lnTo>
                  <a:lnTo>
                    <a:pt x="58475" y="20295"/>
                  </a:lnTo>
                  <a:lnTo>
                    <a:pt x="59033" y="20153"/>
                  </a:lnTo>
                  <a:lnTo>
                    <a:pt x="59524" y="20153"/>
                  </a:lnTo>
                  <a:lnTo>
                    <a:pt x="59852" y="20011"/>
                  </a:lnTo>
                  <a:lnTo>
                    <a:pt x="60016" y="20011"/>
                  </a:lnTo>
                  <a:lnTo>
                    <a:pt x="60409" y="20153"/>
                  </a:lnTo>
                  <a:lnTo>
                    <a:pt x="60835" y="20153"/>
                  </a:lnTo>
                  <a:lnTo>
                    <a:pt x="61393" y="20295"/>
                  </a:lnTo>
                  <a:lnTo>
                    <a:pt x="62015" y="20437"/>
                  </a:lnTo>
                  <a:lnTo>
                    <a:pt x="62704" y="20650"/>
                  </a:lnTo>
                  <a:lnTo>
                    <a:pt x="63392" y="21076"/>
                  </a:lnTo>
                  <a:lnTo>
                    <a:pt x="64146" y="21643"/>
                  </a:lnTo>
                  <a:lnTo>
                    <a:pt x="64834" y="22282"/>
                  </a:lnTo>
                  <a:lnTo>
                    <a:pt x="65523" y="23134"/>
                  </a:lnTo>
                  <a:lnTo>
                    <a:pt x="66211" y="24056"/>
                  </a:lnTo>
                  <a:lnTo>
                    <a:pt x="66768" y="25263"/>
                  </a:lnTo>
                  <a:lnTo>
                    <a:pt x="67194" y="26753"/>
                  </a:lnTo>
                  <a:lnTo>
                    <a:pt x="67620" y="28385"/>
                  </a:lnTo>
                  <a:lnTo>
                    <a:pt x="67883" y="30230"/>
                  </a:lnTo>
                  <a:lnTo>
                    <a:pt x="67948" y="32430"/>
                  </a:lnTo>
                  <a:lnTo>
                    <a:pt x="67948" y="34985"/>
                  </a:lnTo>
                  <a:lnTo>
                    <a:pt x="67686" y="37681"/>
                  </a:lnTo>
                  <a:lnTo>
                    <a:pt x="67260" y="40804"/>
                  </a:lnTo>
                  <a:lnTo>
                    <a:pt x="66571" y="44281"/>
                  </a:lnTo>
                  <a:lnTo>
                    <a:pt x="65719" y="48042"/>
                  </a:lnTo>
                  <a:lnTo>
                    <a:pt x="64506" y="52229"/>
                  </a:lnTo>
                  <a:lnTo>
                    <a:pt x="63097" y="56842"/>
                  </a:lnTo>
                  <a:lnTo>
                    <a:pt x="68210" y="87995"/>
                  </a:lnTo>
                  <a:lnTo>
                    <a:pt x="69751" y="77350"/>
                  </a:lnTo>
                  <a:lnTo>
                    <a:pt x="81027" y="0"/>
                  </a:lnTo>
                  <a:lnTo>
                    <a:pt x="81158" y="141"/>
                  </a:lnTo>
                  <a:lnTo>
                    <a:pt x="81551" y="709"/>
                  </a:lnTo>
                  <a:lnTo>
                    <a:pt x="82207" y="1490"/>
                  </a:lnTo>
                  <a:lnTo>
                    <a:pt x="83092" y="2696"/>
                  </a:lnTo>
                  <a:lnTo>
                    <a:pt x="84272" y="4186"/>
                  </a:lnTo>
                  <a:lnTo>
                    <a:pt x="85648" y="5819"/>
                  </a:lnTo>
                  <a:lnTo>
                    <a:pt x="87287" y="7735"/>
                  </a:lnTo>
                  <a:lnTo>
                    <a:pt x="89090" y="9722"/>
                  </a:lnTo>
                  <a:lnTo>
                    <a:pt x="91122" y="12063"/>
                  </a:lnTo>
                  <a:lnTo>
                    <a:pt x="93449" y="14334"/>
                  </a:lnTo>
                  <a:lnTo>
                    <a:pt x="95940" y="16747"/>
                  </a:lnTo>
                  <a:lnTo>
                    <a:pt x="98563" y="19302"/>
                  </a:lnTo>
                  <a:lnTo>
                    <a:pt x="101414" y="21856"/>
                  </a:lnTo>
                  <a:lnTo>
                    <a:pt x="104463" y="24482"/>
                  </a:lnTo>
                  <a:lnTo>
                    <a:pt x="107019" y="26753"/>
                  </a:lnTo>
                  <a:lnTo>
                    <a:pt x="109281" y="29308"/>
                  </a:lnTo>
                  <a:lnTo>
                    <a:pt x="111215" y="32288"/>
                  </a:lnTo>
                  <a:lnTo>
                    <a:pt x="112952" y="35552"/>
                  </a:lnTo>
                  <a:lnTo>
                    <a:pt x="114394" y="39030"/>
                  </a:lnTo>
                  <a:lnTo>
                    <a:pt x="115640" y="42933"/>
                  </a:lnTo>
                  <a:lnTo>
                    <a:pt x="116623" y="47120"/>
                  </a:lnTo>
                  <a:lnTo>
                    <a:pt x="117508" y="51874"/>
                  </a:lnTo>
                  <a:lnTo>
                    <a:pt x="118197" y="56842"/>
                  </a:lnTo>
                  <a:lnTo>
                    <a:pt x="118688" y="62093"/>
                  </a:lnTo>
                  <a:lnTo>
                    <a:pt x="119114" y="67912"/>
                  </a:lnTo>
                  <a:lnTo>
                    <a:pt x="119442" y="74086"/>
                  </a:lnTo>
                  <a:lnTo>
                    <a:pt x="119639" y="80615"/>
                  </a:lnTo>
                  <a:lnTo>
                    <a:pt x="119737" y="87569"/>
                  </a:lnTo>
                  <a:lnTo>
                    <a:pt x="119868" y="95020"/>
                  </a:lnTo>
                  <a:lnTo>
                    <a:pt x="119868" y="102826"/>
                  </a:lnTo>
                  <a:lnTo>
                    <a:pt x="119934" y="1112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65" y="111200"/>
                  </a:lnTo>
                  <a:lnTo>
                    <a:pt x="65" y="102826"/>
                  </a:lnTo>
                  <a:lnTo>
                    <a:pt x="131" y="95020"/>
                  </a:lnTo>
                  <a:lnTo>
                    <a:pt x="262" y="87569"/>
                  </a:lnTo>
                  <a:lnTo>
                    <a:pt x="360" y="80615"/>
                  </a:lnTo>
                  <a:lnTo>
                    <a:pt x="557" y="74086"/>
                  </a:lnTo>
                  <a:lnTo>
                    <a:pt x="885" y="67912"/>
                  </a:lnTo>
                  <a:lnTo>
                    <a:pt x="1245" y="62093"/>
                  </a:lnTo>
                  <a:lnTo>
                    <a:pt x="1802" y="56842"/>
                  </a:lnTo>
                  <a:lnTo>
                    <a:pt x="2491" y="51874"/>
                  </a:lnTo>
                  <a:lnTo>
                    <a:pt x="3376" y="47120"/>
                  </a:lnTo>
                  <a:lnTo>
                    <a:pt x="4359" y="42933"/>
                  </a:lnTo>
                  <a:lnTo>
                    <a:pt x="5605" y="39030"/>
                  </a:lnTo>
                  <a:lnTo>
                    <a:pt x="7047" y="35552"/>
                  </a:lnTo>
                  <a:lnTo>
                    <a:pt x="8718" y="32288"/>
                  </a:lnTo>
                  <a:lnTo>
                    <a:pt x="10718" y="29308"/>
                  </a:lnTo>
                  <a:lnTo>
                    <a:pt x="12980" y="26753"/>
                  </a:lnTo>
                  <a:lnTo>
                    <a:pt x="15536" y="24482"/>
                  </a:lnTo>
                  <a:lnTo>
                    <a:pt x="18585" y="21856"/>
                  </a:lnTo>
                  <a:lnTo>
                    <a:pt x="21436" y="19302"/>
                  </a:lnTo>
                  <a:lnTo>
                    <a:pt x="24124" y="16747"/>
                  </a:lnTo>
                  <a:lnTo>
                    <a:pt x="26550" y="14334"/>
                  </a:lnTo>
                  <a:lnTo>
                    <a:pt x="28877" y="12063"/>
                  </a:lnTo>
                  <a:lnTo>
                    <a:pt x="30909" y="9722"/>
                  </a:lnTo>
                  <a:lnTo>
                    <a:pt x="32712" y="7735"/>
                  </a:lnTo>
                  <a:lnTo>
                    <a:pt x="34351" y="5819"/>
                  </a:lnTo>
                  <a:lnTo>
                    <a:pt x="35727" y="4186"/>
                  </a:lnTo>
                  <a:lnTo>
                    <a:pt x="36907" y="2696"/>
                  </a:lnTo>
                  <a:lnTo>
                    <a:pt x="37792" y="1490"/>
                  </a:lnTo>
                  <a:lnTo>
                    <a:pt x="38415" y="709"/>
                  </a:lnTo>
                  <a:lnTo>
                    <a:pt x="38841" y="141"/>
                  </a:lnTo>
                  <a:lnTo>
                    <a:pt x="38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606925" y="3260725"/>
              <a:ext cx="1335000" cy="131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093" y="0"/>
                  </a:moveTo>
                  <a:lnTo>
                    <a:pt x="89875" y="434"/>
                  </a:lnTo>
                  <a:lnTo>
                    <a:pt x="97584" y="1376"/>
                  </a:lnTo>
                  <a:lnTo>
                    <a:pt x="105151" y="3188"/>
                  </a:lnTo>
                  <a:lnTo>
                    <a:pt x="112647" y="5652"/>
                  </a:lnTo>
                  <a:lnTo>
                    <a:pt x="119999" y="8840"/>
                  </a:lnTo>
                  <a:lnTo>
                    <a:pt x="96799" y="32391"/>
                  </a:lnTo>
                  <a:lnTo>
                    <a:pt x="90803" y="31159"/>
                  </a:lnTo>
                  <a:lnTo>
                    <a:pt x="84663" y="30434"/>
                  </a:lnTo>
                  <a:lnTo>
                    <a:pt x="78596" y="30289"/>
                  </a:lnTo>
                  <a:lnTo>
                    <a:pt x="72456" y="31014"/>
                  </a:lnTo>
                  <a:lnTo>
                    <a:pt x="66460" y="32246"/>
                  </a:lnTo>
                  <a:lnTo>
                    <a:pt x="60678" y="33985"/>
                  </a:lnTo>
                  <a:lnTo>
                    <a:pt x="54967" y="36521"/>
                  </a:lnTo>
                  <a:lnTo>
                    <a:pt x="49399" y="39637"/>
                  </a:lnTo>
                  <a:lnTo>
                    <a:pt x="44259" y="43550"/>
                  </a:lnTo>
                  <a:lnTo>
                    <a:pt x="39333" y="47971"/>
                  </a:lnTo>
                  <a:lnTo>
                    <a:pt x="34836" y="53043"/>
                  </a:lnTo>
                  <a:lnTo>
                    <a:pt x="31052" y="58405"/>
                  </a:lnTo>
                  <a:lnTo>
                    <a:pt x="27911" y="64202"/>
                  </a:lnTo>
                  <a:lnTo>
                    <a:pt x="25484" y="70144"/>
                  </a:lnTo>
                  <a:lnTo>
                    <a:pt x="23700" y="76304"/>
                  </a:lnTo>
                  <a:lnTo>
                    <a:pt x="22486" y="82681"/>
                  </a:lnTo>
                  <a:lnTo>
                    <a:pt x="22129" y="88985"/>
                  </a:lnTo>
                  <a:lnTo>
                    <a:pt x="22201" y="95434"/>
                  </a:lnTo>
                  <a:lnTo>
                    <a:pt x="23057" y="101811"/>
                  </a:lnTo>
                  <a:lnTo>
                    <a:pt x="24699" y="108043"/>
                  </a:lnTo>
                  <a:lnTo>
                    <a:pt x="26841" y="114057"/>
                  </a:lnTo>
                  <a:lnTo>
                    <a:pt x="29696" y="120000"/>
                  </a:lnTo>
                  <a:lnTo>
                    <a:pt x="23343" y="117246"/>
                  </a:lnTo>
                  <a:lnTo>
                    <a:pt x="17489" y="114492"/>
                  </a:lnTo>
                  <a:lnTo>
                    <a:pt x="12207" y="111884"/>
                  </a:lnTo>
                  <a:lnTo>
                    <a:pt x="7566" y="109492"/>
                  </a:lnTo>
                  <a:lnTo>
                    <a:pt x="3497" y="107318"/>
                  </a:lnTo>
                  <a:lnTo>
                    <a:pt x="0" y="105507"/>
                  </a:lnTo>
                  <a:lnTo>
                    <a:pt x="2427" y="100144"/>
                  </a:lnTo>
                  <a:lnTo>
                    <a:pt x="4711" y="94637"/>
                  </a:lnTo>
                  <a:lnTo>
                    <a:pt x="6638" y="88695"/>
                  </a:lnTo>
                  <a:lnTo>
                    <a:pt x="9208" y="86376"/>
                  </a:lnTo>
                  <a:lnTo>
                    <a:pt x="11635" y="83623"/>
                  </a:lnTo>
                  <a:lnTo>
                    <a:pt x="14063" y="80289"/>
                  </a:lnTo>
                  <a:lnTo>
                    <a:pt x="16632" y="75797"/>
                  </a:lnTo>
                  <a:lnTo>
                    <a:pt x="19131" y="70507"/>
                  </a:lnTo>
                  <a:lnTo>
                    <a:pt x="21273" y="64492"/>
                  </a:lnTo>
                  <a:lnTo>
                    <a:pt x="23486" y="57463"/>
                  </a:lnTo>
                  <a:lnTo>
                    <a:pt x="24913" y="51956"/>
                  </a:lnTo>
                  <a:lnTo>
                    <a:pt x="25913" y="46811"/>
                  </a:lnTo>
                  <a:lnTo>
                    <a:pt x="26555" y="42028"/>
                  </a:lnTo>
                  <a:lnTo>
                    <a:pt x="26841" y="37608"/>
                  </a:lnTo>
                  <a:lnTo>
                    <a:pt x="26698" y="33333"/>
                  </a:lnTo>
                  <a:lnTo>
                    <a:pt x="26270" y="29492"/>
                  </a:lnTo>
                  <a:lnTo>
                    <a:pt x="25199" y="25217"/>
                  </a:lnTo>
                  <a:lnTo>
                    <a:pt x="23700" y="21231"/>
                  </a:lnTo>
                  <a:lnTo>
                    <a:pt x="30267" y="16231"/>
                  </a:lnTo>
                  <a:lnTo>
                    <a:pt x="37049" y="11811"/>
                  </a:lnTo>
                  <a:lnTo>
                    <a:pt x="44259" y="8115"/>
                  </a:lnTo>
                  <a:lnTo>
                    <a:pt x="51397" y="5072"/>
                  </a:lnTo>
                  <a:lnTo>
                    <a:pt x="59036" y="2753"/>
                  </a:lnTo>
                  <a:lnTo>
                    <a:pt x="66603" y="1086"/>
                  </a:lnTo>
                  <a:lnTo>
                    <a:pt x="74384" y="289"/>
                  </a:lnTo>
                  <a:lnTo>
                    <a:pt x="82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30838" y="3822700"/>
              <a:ext cx="1074600" cy="14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94" y="0"/>
                  </a:moveTo>
                  <a:lnTo>
                    <a:pt x="112899" y="6774"/>
                  </a:lnTo>
                  <a:lnTo>
                    <a:pt x="115917" y="13817"/>
                  </a:lnTo>
                  <a:lnTo>
                    <a:pt x="118136" y="20793"/>
                  </a:lnTo>
                  <a:lnTo>
                    <a:pt x="119467" y="28038"/>
                  </a:lnTo>
                  <a:lnTo>
                    <a:pt x="120000" y="35349"/>
                  </a:lnTo>
                  <a:lnTo>
                    <a:pt x="119644" y="42593"/>
                  </a:lnTo>
                  <a:lnTo>
                    <a:pt x="118491" y="49770"/>
                  </a:lnTo>
                  <a:lnTo>
                    <a:pt x="116627" y="56880"/>
                  </a:lnTo>
                  <a:lnTo>
                    <a:pt x="113786" y="63923"/>
                  </a:lnTo>
                  <a:lnTo>
                    <a:pt x="110236" y="70765"/>
                  </a:lnTo>
                  <a:lnTo>
                    <a:pt x="105798" y="77406"/>
                  </a:lnTo>
                  <a:lnTo>
                    <a:pt x="100562" y="83778"/>
                  </a:lnTo>
                  <a:lnTo>
                    <a:pt x="94526" y="89815"/>
                  </a:lnTo>
                  <a:lnTo>
                    <a:pt x="87603" y="95517"/>
                  </a:lnTo>
                  <a:lnTo>
                    <a:pt x="80680" y="100480"/>
                  </a:lnTo>
                  <a:lnTo>
                    <a:pt x="73224" y="104840"/>
                  </a:lnTo>
                  <a:lnTo>
                    <a:pt x="65502" y="108529"/>
                  </a:lnTo>
                  <a:lnTo>
                    <a:pt x="57426" y="111883"/>
                  </a:lnTo>
                  <a:lnTo>
                    <a:pt x="49082" y="114566"/>
                  </a:lnTo>
                  <a:lnTo>
                    <a:pt x="40473" y="116713"/>
                  </a:lnTo>
                  <a:lnTo>
                    <a:pt x="31863" y="118390"/>
                  </a:lnTo>
                  <a:lnTo>
                    <a:pt x="23076" y="119530"/>
                  </a:lnTo>
                  <a:lnTo>
                    <a:pt x="14201" y="120000"/>
                  </a:lnTo>
                  <a:lnTo>
                    <a:pt x="12692" y="114432"/>
                  </a:lnTo>
                  <a:lnTo>
                    <a:pt x="10828" y="108932"/>
                  </a:lnTo>
                  <a:lnTo>
                    <a:pt x="7721" y="102694"/>
                  </a:lnTo>
                  <a:lnTo>
                    <a:pt x="4171" y="96925"/>
                  </a:lnTo>
                  <a:lnTo>
                    <a:pt x="0" y="91559"/>
                  </a:lnTo>
                  <a:lnTo>
                    <a:pt x="7278" y="91961"/>
                  </a:lnTo>
                  <a:lnTo>
                    <a:pt x="14644" y="91827"/>
                  </a:lnTo>
                  <a:lnTo>
                    <a:pt x="21923" y="91089"/>
                  </a:lnTo>
                  <a:lnTo>
                    <a:pt x="29023" y="89949"/>
                  </a:lnTo>
                  <a:lnTo>
                    <a:pt x="35946" y="88138"/>
                  </a:lnTo>
                  <a:lnTo>
                    <a:pt x="42692" y="85858"/>
                  </a:lnTo>
                  <a:lnTo>
                    <a:pt x="49260" y="83040"/>
                  </a:lnTo>
                  <a:lnTo>
                    <a:pt x="55384" y="79619"/>
                  </a:lnTo>
                  <a:lnTo>
                    <a:pt x="61242" y="75662"/>
                  </a:lnTo>
                  <a:lnTo>
                    <a:pt x="66656" y="71034"/>
                  </a:lnTo>
                  <a:lnTo>
                    <a:pt x="71183" y="66204"/>
                  </a:lnTo>
                  <a:lnTo>
                    <a:pt x="75088" y="61106"/>
                  </a:lnTo>
                  <a:lnTo>
                    <a:pt x="78106" y="55740"/>
                  </a:lnTo>
                  <a:lnTo>
                    <a:pt x="80325" y="50240"/>
                  </a:lnTo>
                  <a:lnTo>
                    <a:pt x="81834" y="44538"/>
                  </a:lnTo>
                  <a:lnTo>
                    <a:pt x="82721" y="38904"/>
                  </a:lnTo>
                  <a:lnTo>
                    <a:pt x="82544" y="33202"/>
                  </a:lnTo>
                  <a:lnTo>
                    <a:pt x="81834" y="27434"/>
                  </a:lnTo>
                  <a:lnTo>
                    <a:pt x="80147" y="21799"/>
                  </a:lnTo>
                  <a:lnTo>
                    <a:pt x="108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170488" y="2354263"/>
              <a:ext cx="2236800" cy="22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113" y="0"/>
                  </a:moveTo>
                  <a:lnTo>
                    <a:pt x="102455" y="17574"/>
                  </a:lnTo>
                  <a:lnTo>
                    <a:pt x="120000" y="19914"/>
                  </a:lnTo>
                  <a:lnTo>
                    <a:pt x="96792" y="43148"/>
                  </a:lnTo>
                  <a:lnTo>
                    <a:pt x="88019" y="42000"/>
                  </a:lnTo>
                  <a:lnTo>
                    <a:pt x="35216" y="94680"/>
                  </a:lnTo>
                  <a:lnTo>
                    <a:pt x="36110" y="97276"/>
                  </a:lnTo>
                  <a:lnTo>
                    <a:pt x="36536" y="99829"/>
                  </a:lnTo>
                  <a:lnTo>
                    <a:pt x="36621" y="102510"/>
                  </a:lnTo>
                  <a:lnTo>
                    <a:pt x="36281" y="105191"/>
                  </a:lnTo>
                  <a:lnTo>
                    <a:pt x="35642" y="107702"/>
                  </a:lnTo>
                  <a:lnTo>
                    <a:pt x="34577" y="110212"/>
                  </a:lnTo>
                  <a:lnTo>
                    <a:pt x="33129" y="112553"/>
                  </a:lnTo>
                  <a:lnTo>
                    <a:pt x="31256" y="114638"/>
                  </a:lnTo>
                  <a:lnTo>
                    <a:pt x="29212" y="116425"/>
                  </a:lnTo>
                  <a:lnTo>
                    <a:pt x="26955" y="117872"/>
                  </a:lnTo>
                  <a:lnTo>
                    <a:pt x="24613" y="118936"/>
                  </a:lnTo>
                  <a:lnTo>
                    <a:pt x="22100" y="119659"/>
                  </a:lnTo>
                  <a:lnTo>
                    <a:pt x="19588" y="120000"/>
                  </a:lnTo>
                  <a:lnTo>
                    <a:pt x="16990" y="120000"/>
                  </a:lnTo>
                  <a:lnTo>
                    <a:pt x="14478" y="119659"/>
                  </a:lnTo>
                  <a:lnTo>
                    <a:pt x="11965" y="118936"/>
                  </a:lnTo>
                  <a:lnTo>
                    <a:pt x="9623" y="117872"/>
                  </a:lnTo>
                  <a:lnTo>
                    <a:pt x="7366" y="116425"/>
                  </a:lnTo>
                  <a:lnTo>
                    <a:pt x="5322" y="114638"/>
                  </a:lnTo>
                  <a:lnTo>
                    <a:pt x="3577" y="112638"/>
                  </a:lnTo>
                  <a:lnTo>
                    <a:pt x="2086" y="110382"/>
                  </a:lnTo>
                  <a:lnTo>
                    <a:pt x="1064" y="108000"/>
                  </a:lnTo>
                  <a:lnTo>
                    <a:pt x="340" y="105531"/>
                  </a:lnTo>
                  <a:lnTo>
                    <a:pt x="0" y="103021"/>
                  </a:lnTo>
                  <a:lnTo>
                    <a:pt x="0" y="100425"/>
                  </a:lnTo>
                  <a:lnTo>
                    <a:pt x="340" y="97914"/>
                  </a:lnTo>
                  <a:lnTo>
                    <a:pt x="1064" y="95404"/>
                  </a:lnTo>
                  <a:lnTo>
                    <a:pt x="2086" y="93063"/>
                  </a:lnTo>
                  <a:lnTo>
                    <a:pt x="3577" y="90765"/>
                  </a:lnTo>
                  <a:lnTo>
                    <a:pt x="5322" y="88765"/>
                  </a:lnTo>
                  <a:lnTo>
                    <a:pt x="7452" y="86893"/>
                  </a:lnTo>
                  <a:lnTo>
                    <a:pt x="9794" y="85446"/>
                  </a:lnTo>
                  <a:lnTo>
                    <a:pt x="12221" y="84382"/>
                  </a:lnTo>
                  <a:lnTo>
                    <a:pt x="14819" y="83744"/>
                  </a:lnTo>
                  <a:lnTo>
                    <a:pt x="17501" y="83404"/>
                  </a:lnTo>
                  <a:lnTo>
                    <a:pt x="20141" y="83489"/>
                  </a:lnTo>
                  <a:lnTo>
                    <a:pt x="22739" y="83914"/>
                  </a:lnTo>
                  <a:lnTo>
                    <a:pt x="25337" y="84808"/>
                  </a:lnTo>
                  <a:lnTo>
                    <a:pt x="77970" y="32042"/>
                  </a:lnTo>
                  <a:lnTo>
                    <a:pt x="76863" y="23319"/>
                  </a:lnTo>
                  <a:lnTo>
                    <a:pt x="100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52975" y="2581275"/>
              <a:ext cx="1687500" cy="54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556" y="0"/>
                  </a:moveTo>
                  <a:lnTo>
                    <a:pt x="64967" y="1401"/>
                  </a:lnTo>
                  <a:lnTo>
                    <a:pt x="73207" y="4729"/>
                  </a:lnTo>
                  <a:lnTo>
                    <a:pt x="81392" y="9635"/>
                  </a:lnTo>
                  <a:lnTo>
                    <a:pt x="89407" y="16291"/>
                  </a:lnTo>
                  <a:lnTo>
                    <a:pt x="97365" y="25051"/>
                  </a:lnTo>
                  <a:lnTo>
                    <a:pt x="105211" y="35386"/>
                  </a:lnTo>
                  <a:lnTo>
                    <a:pt x="112718" y="47649"/>
                  </a:lnTo>
                  <a:lnTo>
                    <a:pt x="120000" y="61664"/>
                  </a:lnTo>
                  <a:lnTo>
                    <a:pt x="101260" y="120000"/>
                  </a:lnTo>
                  <a:lnTo>
                    <a:pt x="94656" y="108963"/>
                  </a:lnTo>
                  <a:lnTo>
                    <a:pt x="87826" y="99678"/>
                  </a:lnTo>
                  <a:lnTo>
                    <a:pt x="80827" y="92321"/>
                  </a:lnTo>
                  <a:lnTo>
                    <a:pt x="73659" y="86715"/>
                  </a:lnTo>
                  <a:lnTo>
                    <a:pt x="66434" y="82686"/>
                  </a:lnTo>
                  <a:lnTo>
                    <a:pt x="59153" y="80583"/>
                  </a:lnTo>
                  <a:lnTo>
                    <a:pt x="51872" y="80408"/>
                  </a:lnTo>
                  <a:lnTo>
                    <a:pt x="44534" y="81635"/>
                  </a:lnTo>
                  <a:lnTo>
                    <a:pt x="37253" y="84963"/>
                  </a:lnTo>
                  <a:lnTo>
                    <a:pt x="30084" y="90043"/>
                  </a:lnTo>
                  <a:lnTo>
                    <a:pt x="22972" y="96700"/>
                  </a:lnTo>
                  <a:lnTo>
                    <a:pt x="16086" y="105284"/>
                  </a:lnTo>
                  <a:lnTo>
                    <a:pt x="9369" y="115620"/>
                  </a:lnTo>
                  <a:lnTo>
                    <a:pt x="8466" y="98277"/>
                  </a:lnTo>
                  <a:lnTo>
                    <a:pt x="7111" y="82686"/>
                  </a:lnTo>
                  <a:lnTo>
                    <a:pt x="5249" y="67970"/>
                  </a:lnTo>
                  <a:lnTo>
                    <a:pt x="3104" y="54306"/>
                  </a:lnTo>
                  <a:lnTo>
                    <a:pt x="564" y="42043"/>
                  </a:lnTo>
                  <a:lnTo>
                    <a:pt x="225" y="40992"/>
                  </a:lnTo>
                  <a:lnTo>
                    <a:pt x="0" y="39941"/>
                  </a:lnTo>
                  <a:lnTo>
                    <a:pt x="7732" y="29080"/>
                  </a:lnTo>
                  <a:lnTo>
                    <a:pt x="15578" y="19620"/>
                  </a:lnTo>
                  <a:lnTo>
                    <a:pt x="23593" y="12087"/>
                  </a:lnTo>
                  <a:lnTo>
                    <a:pt x="31777" y="6306"/>
                  </a:lnTo>
                  <a:lnTo>
                    <a:pt x="39962" y="2452"/>
                  </a:lnTo>
                  <a:lnTo>
                    <a:pt x="48316" y="350"/>
                  </a:lnTo>
                  <a:lnTo>
                    <a:pt x="56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1315853" y="4086791"/>
            <a:ext cx="319800" cy="32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5595" y="15591"/>
                </a:moveTo>
                <a:lnTo>
                  <a:pt x="114009" y="24000"/>
                </a:lnTo>
                <a:lnTo>
                  <a:pt x="53995" y="84000"/>
                </a:lnTo>
                <a:lnTo>
                  <a:pt x="27011" y="57006"/>
                </a:lnTo>
                <a:lnTo>
                  <a:pt x="35371" y="48571"/>
                </a:lnTo>
                <a:lnTo>
                  <a:pt x="53995" y="67210"/>
                </a:lnTo>
                <a:lnTo>
                  <a:pt x="105595" y="15591"/>
                </a:lnTo>
                <a:close/>
                <a:moveTo>
                  <a:pt x="60013" y="0"/>
                </a:moveTo>
                <a:lnTo>
                  <a:pt x="63335" y="108"/>
                </a:lnTo>
                <a:lnTo>
                  <a:pt x="66657" y="408"/>
                </a:lnTo>
                <a:lnTo>
                  <a:pt x="69952" y="897"/>
                </a:lnTo>
                <a:lnTo>
                  <a:pt x="73247" y="1523"/>
                </a:lnTo>
                <a:lnTo>
                  <a:pt x="76460" y="2285"/>
                </a:lnTo>
                <a:lnTo>
                  <a:pt x="79673" y="3210"/>
                </a:lnTo>
                <a:lnTo>
                  <a:pt x="82804" y="4190"/>
                </a:lnTo>
                <a:lnTo>
                  <a:pt x="73192" y="13768"/>
                </a:lnTo>
                <a:lnTo>
                  <a:pt x="70687" y="13170"/>
                </a:lnTo>
                <a:lnTo>
                  <a:pt x="68100" y="12653"/>
                </a:lnTo>
                <a:lnTo>
                  <a:pt x="65513" y="12299"/>
                </a:lnTo>
                <a:lnTo>
                  <a:pt x="62791" y="12081"/>
                </a:lnTo>
                <a:lnTo>
                  <a:pt x="60013" y="12000"/>
                </a:lnTo>
                <a:lnTo>
                  <a:pt x="56718" y="12108"/>
                </a:lnTo>
                <a:lnTo>
                  <a:pt x="53533" y="12462"/>
                </a:lnTo>
                <a:lnTo>
                  <a:pt x="50374" y="12979"/>
                </a:lnTo>
                <a:lnTo>
                  <a:pt x="47270" y="13741"/>
                </a:lnTo>
                <a:lnTo>
                  <a:pt x="44302" y="14693"/>
                </a:lnTo>
                <a:lnTo>
                  <a:pt x="41388" y="15809"/>
                </a:lnTo>
                <a:lnTo>
                  <a:pt x="38556" y="17088"/>
                </a:lnTo>
                <a:lnTo>
                  <a:pt x="35806" y="18585"/>
                </a:lnTo>
                <a:lnTo>
                  <a:pt x="33192" y="20244"/>
                </a:lnTo>
                <a:lnTo>
                  <a:pt x="30714" y="22040"/>
                </a:lnTo>
                <a:lnTo>
                  <a:pt x="28373" y="24000"/>
                </a:lnTo>
                <a:lnTo>
                  <a:pt x="26113" y="26122"/>
                </a:lnTo>
                <a:lnTo>
                  <a:pt x="23989" y="28353"/>
                </a:lnTo>
                <a:lnTo>
                  <a:pt x="22028" y="30721"/>
                </a:lnTo>
                <a:lnTo>
                  <a:pt x="20258" y="33197"/>
                </a:lnTo>
                <a:lnTo>
                  <a:pt x="18570" y="35809"/>
                </a:lnTo>
                <a:lnTo>
                  <a:pt x="17100" y="38557"/>
                </a:lnTo>
                <a:lnTo>
                  <a:pt x="15820" y="41387"/>
                </a:lnTo>
                <a:lnTo>
                  <a:pt x="14703" y="44299"/>
                </a:lnTo>
                <a:lnTo>
                  <a:pt x="13750" y="47265"/>
                </a:lnTo>
                <a:lnTo>
                  <a:pt x="12988" y="50367"/>
                </a:lnTo>
                <a:lnTo>
                  <a:pt x="12471" y="53523"/>
                </a:lnTo>
                <a:lnTo>
                  <a:pt x="12117" y="56734"/>
                </a:lnTo>
                <a:lnTo>
                  <a:pt x="12008" y="59999"/>
                </a:lnTo>
                <a:lnTo>
                  <a:pt x="12117" y="63265"/>
                </a:lnTo>
                <a:lnTo>
                  <a:pt x="12471" y="66476"/>
                </a:lnTo>
                <a:lnTo>
                  <a:pt x="12988" y="69632"/>
                </a:lnTo>
                <a:lnTo>
                  <a:pt x="13750" y="72734"/>
                </a:lnTo>
                <a:lnTo>
                  <a:pt x="14703" y="75700"/>
                </a:lnTo>
                <a:lnTo>
                  <a:pt x="15820" y="78612"/>
                </a:lnTo>
                <a:lnTo>
                  <a:pt x="17100" y="81442"/>
                </a:lnTo>
                <a:lnTo>
                  <a:pt x="18570" y="84190"/>
                </a:lnTo>
                <a:lnTo>
                  <a:pt x="20258" y="86802"/>
                </a:lnTo>
                <a:lnTo>
                  <a:pt x="22028" y="89278"/>
                </a:lnTo>
                <a:lnTo>
                  <a:pt x="23989" y="91646"/>
                </a:lnTo>
                <a:lnTo>
                  <a:pt x="26113" y="93877"/>
                </a:lnTo>
                <a:lnTo>
                  <a:pt x="28373" y="96000"/>
                </a:lnTo>
                <a:lnTo>
                  <a:pt x="30714" y="97959"/>
                </a:lnTo>
                <a:lnTo>
                  <a:pt x="33192" y="99755"/>
                </a:lnTo>
                <a:lnTo>
                  <a:pt x="35806" y="101414"/>
                </a:lnTo>
                <a:lnTo>
                  <a:pt x="38556" y="102911"/>
                </a:lnTo>
                <a:lnTo>
                  <a:pt x="41388" y="104190"/>
                </a:lnTo>
                <a:lnTo>
                  <a:pt x="44302" y="105306"/>
                </a:lnTo>
                <a:lnTo>
                  <a:pt x="47270" y="106258"/>
                </a:lnTo>
                <a:lnTo>
                  <a:pt x="50374" y="107020"/>
                </a:lnTo>
                <a:lnTo>
                  <a:pt x="53533" y="107537"/>
                </a:lnTo>
                <a:lnTo>
                  <a:pt x="56718" y="107891"/>
                </a:lnTo>
                <a:lnTo>
                  <a:pt x="60013" y="108000"/>
                </a:lnTo>
                <a:lnTo>
                  <a:pt x="63281" y="107891"/>
                </a:lnTo>
                <a:lnTo>
                  <a:pt x="66466" y="107537"/>
                </a:lnTo>
                <a:lnTo>
                  <a:pt x="69625" y="107020"/>
                </a:lnTo>
                <a:lnTo>
                  <a:pt x="72729" y="106258"/>
                </a:lnTo>
                <a:lnTo>
                  <a:pt x="75697" y="105306"/>
                </a:lnTo>
                <a:lnTo>
                  <a:pt x="78611" y="104190"/>
                </a:lnTo>
                <a:lnTo>
                  <a:pt x="81443" y="102911"/>
                </a:lnTo>
                <a:lnTo>
                  <a:pt x="84193" y="101414"/>
                </a:lnTo>
                <a:lnTo>
                  <a:pt x="86807" y="99755"/>
                </a:lnTo>
                <a:lnTo>
                  <a:pt x="89285" y="97959"/>
                </a:lnTo>
                <a:lnTo>
                  <a:pt x="91626" y="96000"/>
                </a:lnTo>
                <a:lnTo>
                  <a:pt x="93886" y="93877"/>
                </a:lnTo>
                <a:lnTo>
                  <a:pt x="96010" y="91646"/>
                </a:lnTo>
                <a:lnTo>
                  <a:pt x="97971" y="89278"/>
                </a:lnTo>
                <a:lnTo>
                  <a:pt x="99741" y="86802"/>
                </a:lnTo>
                <a:lnTo>
                  <a:pt x="101429" y="84190"/>
                </a:lnTo>
                <a:lnTo>
                  <a:pt x="102899" y="81442"/>
                </a:lnTo>
                <a:lnTo>
                  <a:pt x="104179" y="78612"/>
                </a:lnTo>
                <a:lnTo>
                  <a:pt x="105296" y="75700"/>
                </a:lnTo>
                <a:lnTo>
                  <a:pt x="106249" y="72734"/>
                </a:lnTo>
                <a:lnTo>
                  <a:pt x="107011" y="69632"/>
                </a:lnTo>
                <a:lnTo>
                  <a:pt x="107528" y="66476"/>
                </a:lnTo>
                <a:lnTo>
                  <a:pt x="107882" y="63265"/>
                </a:lnTo>
                <a:lnTo>
                  <a:pt x="107991" y="59999"/>
                </a:lnTo>
                <a:lnTo>
                  <a:pt x="120000" y="59999"/>
                </a:lnTo>
                <a:lnTo>
                  <a:pt x="119891" y="63646"/>
                </a:lnTo>
                <a:lnTo>
                  <a:pt x="119564" y="67238"/>
                </a:lnTo>
                <a:lnTo>
                  <a:pt x="119019" y="70721"/>
                </a:lnTo>
                <a:lnTo>
                  <a:pt x="118284" y="74176"/>
                </a:lnTo>
                <a:lnTo>
                  <a:pt x="117358" y="77551"/>
                </a:lnTo>
                <a:lnTo>
                  <a:pt x="116215" y="80870"/>
                </a:lnTo>
                <a:lnTo>
                  <a:pt x="114908" y="84081"/>
                </a:lnTo>
                <a:lnTo>
                  <a:pt x="113410" y="87210"/>
                </a:lnTo>
                <a:lnTo>
                  <a:pt x="111776" y="90231"/>
                </a:lnTo>
                <a:lnTo>
                  <a:pt x="109952" y="93115"/>
                </a:lnTo>
                <a:lnTo>
                  <a:pt x="107964" y="95918"/>
                </a:lnTo>
                <a:lnTo>
                  <a:pt x="105867" y="98585"/>
                </a:lnTo>
                <a:lnTo>
                  <a:pt x="103553" y="101115"/>
                </a:lnTo>
                <a:lnTo>
                  <a:pt x="101130" y="103564"/>
                </a:lnTo>
                <a:lnTo>
                  <a:pt x="98570" y="105850"/>
                </a:lnTo>
                <a:lnTo>
                  <a:pt x="95929" y="107972"/>
                </a:lnTo>
                <a:lnTo>
                  <a:pt x="93124" y="109959"/>
                </a:lnTo>
                <a:lnTo>
                  <a:pt x="90211" y="111782"/>
                </a:lnTo>
                <a:lnTo>
                  <a:pt x="87188" y="113414"/>
                </a:lnTo>
                <a:lnTo>
                  <a:pt x="84084" y="114911"/>
                </a:lnTo>
                <a:lnTo>
                  <a:pt x="80871" y="116217"/>
                </a:lnTo>
                <a:lnTo>
                  <a:pt x="77576" y="117333"/>
                </a:lnTo>
                <a:lnTo>
                  <a:pt x="74172" y="118285"/>
                </a:lnTo>
                <a:lnTo>
                  <a:pt x="70714" y="119020"/>
                </a:lnTo>
                <a:lnTo>
                  <a:pt x="67229" y="119564"/>
                </a:lnTo>
                <a:lnTo>
                  <a:pt x="63635" y="119891"/>
                </a:lnTo>
                <a:lnTo>
                  <a:pt x="60013" y="119999"/>
                </a:lnTo>
                <a:lnTo>
                  <a:pt x="56364" y="119891"/>
                </a:lnTo>
                <a:lnTo>
                  <a:pt x="52770" y="119564"/>
                </a:lnTo>
                <a:lnTo>
                  <a:pt x="49285" y="119020"/>
                </a:lnTo>
                <a:lnTo>
                  <a:pt x="45827" y="118285"/>
                </a:lnTo>
                <a:lnTo>
                  <a:pt x="42423" y="117333"/>
                </a:lnTo>
                <a:lnTo>
                  <a:pt x="39128" y="116217"/>
                </a:lnTo>
                <a:lnTo>
                  <a:pt x="35915" y="114911"/>
                </a:lnTo>
                <a:lnTo>
                  <a:pt x="32811" y="113414"/>
                </a:lnTo>
                <a:lnTo>
                  <a:pt x="29788" y="111782"/>
                </a:lnTo>
                <a:lnTo>
                  <a:pt x="26875" y="109959"/>
                </a:lnTo>
                <a:lnTo>
                  <a:pt x="24070" y="107972"/>
                </a:lnTo>
                <a:lnTo>
                  <a:pt x="21429" y="105850"/>
                </a:lnTo>
                <a:lnTo>
                  <a:pt x="18869" y="103564"/>
                </a:lnTo>
                <a:lnTo>
                  <a:pt x="16446" y="101115"/>
                </a:lnTo>
                <a:lnTo>
                  <a:pt x="14132" y="98585"/>
                </a:lnTo>
                <a:lnTo>
                  <a:pt x="12035" y="95918"/>
                </a:lnTo>
                <a:lnTo>
                  <a:pt x="10047" y="93115"/>
                </a:lnTo>
                <a:lnTo>
                  <a:pt x="8223" y="90231"/>
                </a:lnTo>
                <a:lnTo>
                  <a:pt x="6589" y="87210"/>
                </a:lnTo>
                <a:lnTo>
                  <a:pt x="5091" y="84081"/>
                </a:lnTo>
                <a:lnTo>
                  <a:pt x="3784" y="80870"/>
                </a:lnTo>
                <a:lnTo>
                  <a:pt x="2641" y="77551"/>
                </a:lnTo>
                <a:lnTo>
                  <a:pt x="1715" y="74176"/>
                </a:lnTo>
                <a:lnTo>
                  <a:pt x="980" y="70721"/>
                </a:lnTo>
                <a:lnTo>
                  <a:pt x="435" y="67238"/>
                </a:lnTo>
                <a:lnTo>
                  <a:pt x="108" y="63646"/>
                </a:lnTo>
                <a:lnTo>
                  <a:pt x="0" y="59999"/>
                </a:lnTo>
                <a:lnTo>
                  <a:pt x="108" y="56353"/>
                </a:lnTo>
                <a:lnTo>
                  <a:pt x="435" y="52761"/>
                </a:lnTo>
                <a:lnTo>
                  <a:pt x="980" y="49278"/>
                </a:lnTo>
                <a:lnTo>
                  <a:pt x="1715" y="45823"/>
                </a:lnTo>
                <a:lnTo>
                  <a:pt x="2641" y="42448"/>
                </a:lnTo>
                <a:lnTo>
                  <a:pt x="3784" y="39129"/>
                </a:lnTo>
                <a:lnTo>
                  <a:pt x="5091" y="35918"/>
                </a:lnTo>
                <a:lnTo>
                  <a:pt x="6589" y="32789"/>
                </a:lnTo>
                <a:lnTo>
                  <a:pt x="8223" y="29768"/>
                </a:lnTo>
                <a:lnTo>
                  <a:pt x="10047" y="26884"/>
                </a:lnTo>
                <a:lnTo>
                  <a:pt x="12035" y="24081"/>
                </a:lnTo>
                <a:lnTo>
                  <a:pt x="14132" y="21414"/>
                </a:lnTo>
                <a:lnTo>
                  <a:pt x="16446" y="18884"/>
                </a:lnTo>
                <a:lnTo>
                  <a:pt x="18869" y="16435"/>
                </a:lnTo>
                <a:lnTo>
                  <a:pt x="21429" y="14149"/>
                </a:lnTo>
                <a:lnTo>
                  <a:pt x="24070" y="12027"/>
                </a:lnTo>
                <a:lnTo>
                  <a:pt x="26875" y="10040"/>
                </a:lnTo>
                <a:lnTo>
                  <a:pt x="29788" y="8217"/>
                </a:lnTo>
                <a:lnTo>
                  <a:pt x="32811" y="6585"/>
                </a:lnTo>
                <a:lnTo>
                  <a:pt x="35915" y="5088"/>
                </a:lnTo>
                <a:lnTo>
                  <a:pt x="39128" y="3782"/>
                </a:lnTo>
                <a:lnTo>
                  <a:pt x="42423" y="2666"/>
                </a:lnTo>
                <a:lnTo>
                  <a:pt x="45827" y="1714"/>
                </a:lnTo>
                <a:lnTo>
                  <a:pt x="49285" y="979"/>
                </a:lnTo>
                <a:lnTo>
                  <a:pt x="52770" y="435"/>
                </a:lnTo>
                <a:lnTo>
                  <a:pt x="56364" y="108"/>
                </a:lnTo>
                <a:lnTo>
                  <a:pt x="600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1479900" y="2979060"/>
            <a:ext cx="6184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636900" y="1012949"/>
            <a:ext cx="7870200" cy="28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0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GB" sz="6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OOD CUSTOMERS</a:t>
            </a:r>
            <a:r>
              <a:rPr lang="en-GB" sz="72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7200"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rPr lang="en-GB"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endParaRPr sz="36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</a:pPr>
            <a:r>
              <a:rPr lang="en-GB" sz="6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TOP CUSTOMERS</a:t>
            </a:r>
            <a:endParaRPr sz="6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50" y="102275"/>
            <a:ext cx="7318851" cy="48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Good </a:t>
            </a:r>
            <a:r>
              <a:rPr lang="en-GB" b="1">
                <a:solidFill>
                  <a:srgbClr val="EE795B"/>
                </a:solidFill>
              </a:rPr>
              <a:t>C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ustomers </a:t>
            </a:r>
            <a:r>
              <a:rPr lang="en-GB" sz="1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>
                <a:solidFill>
                  <a:srgbClr val="EE795B"/>
                </a:solidFill>
              </a:rPr>
              <a:t>Top Customers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00" y="145900"/>
            <a:ext cx="7318849" cy="487924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Good </a:t>
            </a:r>
            <a:r>
              <a:rPr lang="en-GB" b="1">
                <a:solidFill>
                  <a:srgbClr val="EE795B"/>
                </a:solidFill>
              </a:rPr>
              <a:t>C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ustomers </a:t>
            </a:r>
            <a:r>
              <a:rPr lang="en-GB" sz="1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>
                <a:solidFill>
                  <a:srgbClr val="EE795B"/>
                </a:solidFill>
              </a:rPr>
              <a:t>Top Customers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Good </a:t>
            </a:r>
            <a:r>
              <a:rPr lang="en-GB" b="1">
                <a:solidFill>
                  <a:srgbClr val="EE795B"/>
                </a:solidFill>
              </a:rPr>
              <a:t>C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ustomers </a:t>
            </a:r>
            <a:r>
              <a:rPr lang="en-GB" sz="14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>
                <a:solidFill>
                  <a:srgbClr val="EE795B"/>
                </a:solidFill>
              </a:rPr>
              <a:t>Top Customers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>
                <a:solidFill>
                  <a:srgbClr val="566579"/>
                </a:solidFill>
              </a:rPr>
              <a:t>Purchase variety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311700" y="1152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800"/>
              <a:buChar char="❖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Average number of different product lines bought: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➢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Good customers: 1.7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➢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Top customers: 2.3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❖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Average number of different product families: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➢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Good customers: 4.3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➢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Top customers: 7.2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❖"/>
            </a:pPr>
            <a:r>
              <a:rPr lang="en-GB" sz="1800">
                <a:solidFill>
                  <a:srgbClr val="999999"/>
                </a:solidFill>
                <a:highlight>
                  <a:srgbClr val="FFFFFF"/>
                </a:highlight>
              </a:rPr>
              <a:t>Conclusion: push a wider variety of products to good customers</a:t>
            </a:r>
            <a:endParaRPr sz="18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479900" y="2979060"/>
            <a:ext cx="6184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SPLIT THEM INTO SUBGROUPS?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798450" y="853669"/>
            <a:ext cx="78702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5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GOOD CUSTOME</a:t>
            </a:r>
            <a:r>
              <a:rPr lang="en-GB" sz="65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RS BEHAVIOUR</a:t>
            </a:r>
            <a:endParaRPr sz="65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392850" y="1574874"/>
            <a:ext cx="2587800" cy="269232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Behaviour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3260638" y="1574875"/>
            <a:ext cx="2587800" cy="269232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6128426" y="1574875"/>
            <a:ext cx="2587800" cy="269232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1279350" y="3891859"/>
            <a:ext cx="814800" cy="8148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147138" y="3891859"/>
            <a:ext cx="814800" cy="8148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7014927" y="3891859"/>
            <a:ext cx="814800" cy="8148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392850" y="1574873"/>
            <a:ext cx="2548500" cy="248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1.242 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have joined the loyalty program long ago (around </a:t>
            </a:r>
            <a:r>
              <a:rPr lang="en-GB" sz="1200" b="1" i="0" u="none" strike="noStrike" cap="none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2 years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and they’ve been to the store recently (</a:t>
            </a:r>
            <a:r>
              <a:rPr lang="en-GB" sz="1200" b="1" i="0" u="none" strike="noStrike" cap="none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61 days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ago).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don’t spend much in every visit (around 100 euros).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Goal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make them spend more in each visit, by buying more products.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3221338" y="1574874"/>
            <a:ext cx="2548500" cy="25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897 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have joined the loyalty program recently, but haven’t been to the store lately. They also don’t spend much </a:t>
            </a:r>
            <a:r>
              <a:rPr lang="en-GB" sz="1200" b="1">
                <a:solidFill>
                  <a:schemeClr val="lt1"/>
                </a:solidFill>
              </a:rPr>
              <a:t>during their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visits.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Goal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bring them to the store and make them spend more buy buying more products.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6095013" y="1574874"/>
            <a:ext cx="2548500" cy="229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customers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recent customers (</a:t>
            </a:r>
            <a:r>
              <a:rPr lang="en-GB" sz="1200" b="1" i="0" u="none" strike="noStrike" cap="none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2 months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but have spent a lot on each visit (around </a:t>
            </a:r>
            <a:r>
              <a:rPr lang="en-GB" sz="1200" b="1" i="0" u="none" strike="noStrike" cap="none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€ 430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on a variety of products (around 12). Most of them are Married and live in Paris than in Provence. They also buy more often in the city centre than in a shopping mall.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2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Goal</a:t>
            </a: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bring them to the store.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12525" y="1114850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-GB" sz="175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Group 1</a:t>
            </a:r>
            <a:endParaRPr sz="1850" b="0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-GB" sz="175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Group 2</a:t>
            </a:r>
            <a:endParaRPr sz="1850" b="0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-GB" sz="175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Group 3</a:t>
            </a:r>
            <a:endParaRPr sz="1850" b="0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EE795B"/>
                </a:solidFill>
                <a:latin typeface="Arial"/>
                <a:ea typeface="Arial"/>
                <a:cs typeface="Arial"/>
                <a:sym typeface="Arial"/>
              </a:rPr>
              <a:t>Clustering Analysis</a:t>
            </a:r>
            <a:endParaRPr sz="1400" b="0" i="0" u="none" strike="noStrike" cap="none">
              <a:solidFill>
                <a:srgbClr val="EE7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1582308" y="4108643"/>
            <a:ext cx="208884" cy="3775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2474" y="0"/>
                </a:moveTo>
                <a:lnTo>
                  <a:pt x="69845" y="0"/>
                </a:lnTo>
                <a:lnTo>
                  <a:pt x="70979" y="80"/>
                </a:lnTo>
                <a:lnTo>
                  <a:pt x="71958" y="267"/>
                </a:lnTo>
                <a:lnTo>
                  <a:pt x="72783" y="589"/>
                </a:lnTo>
                <a:lnTo>
                  <a:pt x="73453" y="1045"/>
                </a:lnTo>
                <a:lnTo>
                  <a:pt x="73814" y="1554"/>
                </a:lnTo>
                <a:lnTo>
                  <a:pt x="73917" y="2143"/>
                </a:lnTo>
                <a:lnTo>
                  <a:pt x="73917" y="13934"/>
                </a:lnTo>
                <a:lnTo>
                  <a:pt x="78814" y="14256"/>
                </a:lnTo>
                <a:lnTo>
                  <a:pt x="83505" y="14765"/>
                </a:lnTo>
                <a:lnTo>
                  <a:pt x="88195" y="15462"/>
                </a:lnTo>
                <a:lnTo>
                  <a:pt x="91443" y="16025"/>
                </a:lnTo>
                <a:lnTo>
                  <a:pt x="94381" y="16614"/>
                </a:lnTo>
                <a:lnTo>
                  <a:pt x="97010" y="17150"/>
                </a:lnTo>
                <a:lnTo>
                  <a:pt x="99329" y="17713"/>
                </a:lnTo>
                <a:lnTo>
                  <a:pt x="103556" y="18892"/>
                </a:lnTo>
                <a:lnTo>
                  <a:pt x="107525" y="20205"/>
                </a:lnTo>
                <a:lnTo>
                  <a:pt x="109278" y="20875"/>
                </a:lnTo>
                <a:lnTo>
                  <a:pt x="110670" y="21411"/>
                </a:lnTo>
                <a:lnTo>
                  <a:pt x="111752" y="21840"/>
                </a:lnTo>
                <a:lnTo>
                  <a:pt x="112525" y="22161"/>
                </a:lnTo>
                <a:lnTo>
                  <a:pt x="113608" y="22670"/>
                </a:lnTo>
                <a:lnTo>
                  <a:pt x="114432" y="23126"/>
                </a:lnTo>
                <a:lnTo>
                  <a:pt x="115257" y="23689"/>
                </a:lnTo>
                <a:lnTo>
                  <a:pt x="115721" y="24332"/>
                </a:lnTo>
                <a:lnTo>
                  <a:pt x="115618" y="24975"/>
                </a:lnTo>
                <a:lnTo>
                  <a:pt x="115051" y="25645"/>
                </a:lnTo>
                <a:lnTo>
                  <a:pt x="104690" y="35426"/>
                </a:lnTo>
                <a:lnTo>
                  <a:pt x="104123" y="35855"/>
                </a:lnTo>
                <a:lnTo>
                  <a:pt x="103402" y="36203"/>
                </a:lnTo>
                <a:lnTo>
                  <a:pt x="102628" y="36418"/>
                </a:lnTo>
                <a:lnTo>
                  <a:pt x="101752" y="36498"/>
                </a:lnTo>
                <a:lnTo>
                  <a:pt x="100515" y="36525"/>
                </a:lnTo>
                <a:lnTo>
                  <a:pt x="99381" y="36364"/>
                </a:lnTo>
                <a:lnTo>
                  <a:pt x="98298" y="36016"/>
                </a:lnTo>
                <a:lnTo>
                  <a:pt x="97835" y="35855"/>
                </a:lnTo>
                <a:lnTo>
                  <a:pt x="97216" y="35560"/>
                </a:lnTo>
                <a:lnTo>
                  <a:pt x="96391" y="35212"/>
                </a:lnTo>
                <a:lnTo>
                  <a:pt x="95515" y="34863"/>
                </a:lnTo>
                <a:lnTo>
                  <a:pt x="94381" y="34461"/>
                </a:lnTo>
                <a:lnTo>
                  <a:pt x="92989" y="33979"/>
                </a:lnTo>
                <a:lnTo>
                  <a:pt x="91340" y="33443"/>
                </a:lnTo>
                <a:lnTo>
                  <a:pt x="87680" y="32344"/>
                </a:lnTo>
                <a:lnTo>
                  <a:pt x="83814" y="31299"/>
                </a:lnTo>
                <a:lnTo>
                  <a:pt x="80979" y="30683"/>
                </a:lnTo>
                <a:lnTo>
                  <a:pt x="77835" y="30093"/>
                </a:lnTo>
                <a:lnTo>
                  <a:pt x="74278" y="29531"/>
                </a:lnTo>
                <a:lnTo>
                  <a:pt x="70567" y="29129"/>
                </a:lnTo>
                <a:lnTo>
                  <a:pt x="66855" y="28887"/>
                </a:lnTo>
                <a:lnTo>
                  <a:pt x="63298" y="28807"/>
                </a:lnTo>
                <a:lnTo>
                  <a:pt x="59329" y="28887"/>
                </a:lnTo>
                <a:lnTo>
                  <a:pt x="55567" y="29102"/>
                </a:lnTo>
                <a:lnTo>
                  <a:pt x="52216" y="29504"/>
                </a:lnTo>
                <a:lnTo>
                  <a:pt x="48969" y="30066"/>
                </a:lnTo>
                <a:lnTo>
                  <a:pt x="46082" y="30790"/>
                </a:lnTo>
                <a:lnTo>
                  <a:pt x="43298" y="31674"/>
                </a:lnTo>
                <a:lnTo>
                  <a:pt x="41237" y="32505"/>
                </a:lnTo>
                <a:lnTo>
                  <a:pt x="39587" y="33443"/>
                </a:lnTo>
                <a:lnTo>
                  <a:pt x="38144" y="34435"/>
                </a:lnTo>
                <a:lnTo>
                  <a:pt x="37010" y="35506"/>
                </a:lnTo>
                <a:lnTo>
                  <a:pt x="36237" y="36632"/>
                </a:lnTo>
                <a:lnTo>
                  <a:pt x="35773" y="37838"/>
                </a:lnTo>
                <a:lnTo>
                  <a:pt x="35618" y="39097"/>
                </a:lnTo>
                <a:lnTo>
                  <a:pt x="35773" y="40223"/>
                </a:lnTo>
                <a:lnTo>
                  <a:pt x="36134" y="41295"/>
                </a:lnTo>
                <a:lnTo>
                  <a:pt x="36649" y="42340"/>
                </a:lnTo>
                <a:lnTo>
                  <a:pt x="37577" y="43278"/>
                </a:lnTo>
                <a:lnTo>
                  <a:pt x="38865" y="44189"/>
                </a:lnTo>
                <a:lnTo>
                  <a:pt x="40463" y="45073"/>
                </a:lnTo>
                <a:lnTo>
                  <a:pt x="43092" y="46306"/>
                </a:lnTo>
                <a:lnTo>
                  <a:pt x="45567" y="47297"/>
                </a:lnTo>
                <a:lnTo>
                  <a:pt x="46907" y="47753"/>
                </a:lnTo>
                <a:lnTo>
                  <a:pt x="48608" y="48289"/>
                </a:lnTo>
                <a:lnTo>
                  <a:pt x="50515" y="48798"/>
                </a:lnTo>
                <a:lnTo>
                  <a:pt x="52783" y="49388"/>
                </a:lnTo>
                <a:lnTo>
                  <a:pt x="55103" y="49924"/>
                </a:lnTo>
                <a:lnTo>
                  <a:pt x="57113" y="50406"/>
                </a:lnTo>
                <a:lnTo>
                  <a:pt x="58969" y="50861"/>
                </a:lnTo>
                <a:lnTo>
                  <a:pt x="60515" y="51183"/>
                </a:lnTo>
                <a:lnTo>
                  <a:pt x="62216" y="51558"/>
                </a:lnTo>
                <a:lnTo>
                  <a:pt x="64278" y="51960"/>
                </a:lnTo>
                <a:lnTo>
                  <a:pt x="66752" y="52469"/>
                </a:lnTo>
                <a:lnTo>
                  <a:pt x="69536" y="53005"/>
                </a:lnTo>
                <a:lnTo>
                  <a:pt x="72783" y="53675"/>
                </a:lnTo>
                <a:lnTo>
                  <a:pt x="75567" y="54238"/>
                </a:lnTo>
                <a:lnTo>
                  <a:pt x="77938" y="54720"/>
                </a:lnTo>
                <a:lnTo>
                  <a:pt x="80000" y="55149"/>
                </a:lnTo>
                <a:lnTo>
                  <a:pt x="81958" y="55578"/>
                </a:lnTo>
                <a:lnTo>
                  <a:pt x="84226" y="56114"/>
                </a:lnTo>
                <a:lnTo>
                  <a:pt x="86855" y="56730"/>
                </a:lnTo>
                <a:lnTo>
                  <a:pt x="89742" y="57454"/>
                </a:lnTo>
                <a:lnTo>
                  <a:pt x="92680" y="58231"/>
                </a:lnTo>
                <a:lnTo>
                  <a:pt x="95257" y="58981"/>
                </a:lnTo>
                <a:lnTo>
                  <a:pt x="97577" y="59678"/>
                </a:lnTo>
                <a:lnTo>
                  <a:pt x="99484" y="60321"/>
                </a:lnTo>
                <a:lnTo>
                  <a:pt x="101958" y="61286"/>
                </a:lnTo>
                <a:lnTo>
                  <a:pt x="104536" y="62384"/>
                </a:lnTo>
                <a:lnTo>
                  <a:pt x="107422" y="63671"/>
                </a:lnTo>
                <a:lnTo>
                  <a:pt x="110206" y="65064"/>
                </a:lnTo>
                <a:lnTo>
                  <a:pt x="112474" y="66511"/>
                </a:lnTo>
                <a:lnTo>
                  <a:pt x="114278" y="67932"/>
                </a:lnTo>
                <a:lnTo>
                  <a:pt x="115773" y="69486"/>
                </a:lnTo>
                <a:lnTo>
                  <a:pt x="117113" y="71174"/>
                </a:lnTo>
                <a:lnTo>
                  <a:pt x="118298" y="73050"/>
                </a:lnTo>
                <a:lnTo>
                  <a:pt x="119226" y="75060"/>
                </a:lnTo>
                <a:lnTo>
                  <a:pt x="119793" y="77150"/>
                </a:lnTo>
                <a:lnTo>
                  <a:pt x="120000" y="79347"/>
                </a:lnTo>
                <a:lnTo>
                  <a:pt x="119845" y="81598"/>
                </a:lnTo>
                <a:lnTo>
                  <a:pt x="119381" y="83769"/>
                </a:lnTo>
                <a:lnTo>
                  <a:pt x="118608" y="85859"/>
                </a:lnTo>
                <a:lnTo>
                  <a:pt x="117474" y="87869"/>
                </a:lnTo>
                <a:lnTo>
                  <a:pt x="116030" y="89852"/>
                </a:lnTo>
                <a:lnTo>
                  <a:pt x="114278" y="91728"/>
                </a:lnTo>
                <a:lnTo>
                  <a:pt x="112268" y="93577"/>
                </a:lnTo>
                <a:lnTo>
                  <a:pt x="109896" y="95292"/>
                </a:lnTo>
                <a:lnTo>
                  <a:pt x="107164" y="96980"/>
                </a:lnTo>
                <a:lnTo>
                  <a:pt x="104278" y="98561"/>
                </a:lnTo>
                <a:lnTo>
                  <a:pt x="101185" y="100008"/>
                </a:lnTo>
                <a:lnTo>
                  <a:pt x="97835" y="101295"/>
                </a:lnTo>
                <a:lnTo>
                  <a:pt x="94329" y="102474"/>
                </a:lnTo>
                <a:lnTo>
                  <a:pt x="90567" y="103465"/>
                </a:lnTo>
                <a:lnTo>
                  <a:pt x="86701" y="104350"/>
                </a:lnTo>
                <a:lnTo>
                  <a:pt x="82680" y="105073"/>
                </a:lnTo>
                <a:lnTo>
                  <a:pt x="78350" y="105663"/>
                </a:lnTo>
                <a:lnTo>
                  <a:pt x="73917" y="106145"/>
                </a:lnTo>
                <a:lnTo>
                  <a:pt x="73917" y="117856"/>
                </a:lnTo>
                <a:lnTo>
                  <a:pt x="73814" y="118445"/>
                </a:lnTo>
                <a:lnTo>
                  <a:pt x="73453" y="118954"/>
                </a:lnTo>
                <a:lnTo>
                  <a:pt x="72783" y="119410"/>
                </a:lnTo>
                <a:lnTo>
                  <a:pt x="71958" y="119732"/>
                </a:lnTo>
                <a:lnTo>
                  <a:pt x="70979" y="119919"/>
                </a:lnTo>
                <a:lnTo>
                  <a:pt x="69845" y="120000"/>
                </a:lnTo>
                <a:lnTo>
                  <a:pt x="52474" y="120000"/>
                </a:lnTo>
                <a:lnTo>
                  <a:pt x="51443" y="119919"/>
                </a:lnTo>
                <a:lnTo>
                  <a:pt x="50412" y="119705"/>
                </a:lnTo>
                <a:lnTo>
                  <a:pt x="49587" y="119356"/>
                </a:lnTo>
                <a:lnTo>
                  <a:pt x="48865" y="118928"/>
                </a:lnTo>
                <a:lnTo>
                  <a:pt x="48453" y="118418"/>
                </a:lnTo>
                <a:lnTo>
                  <a:pt x="48402" y="117856"/>
                </a:lnTo>
                <a:lnTo>
                  <a:pt x="48402" y="106145"/>
                </a:lnTo>
                <a:lnTo>
                  <a:pt x="42731" y="105636"/>
                </a:lnTo>
                <a:lnTo>
                  <a:pt x="37319" y="104939"/>
                </a:lnTo>
                <a:lnTo>
                  <a:pt x="31958" y="104055"/>
                </a:lnTo>
                <a:lnTo>
                  <a:pt x="28144" y="103305"/>
                </a:lnTo>
                <a:lnTo>
                  <a:pt x="24742" y="102581"/>
                </a:lnTo>
                <a:lnTo>
                  <a:pt x="21649" y="101831"/>
                </a:lnTo>
                <a:lnTo>
                  <a:pt x="18917" y="101080"/>
                </a:lnTo>
                <a:lnTo>
                  <a:pt x="15567" y="100035"/>
                </a:lnTo>
                <a:lnTo>
                  <a:pt x="12422" y="98963"/>
                </a:lnTo>
                <a:lnTo>
                  <a:pt x="9381" y="97865"/>
                </a:lnTo>
                <a:lnTo>
                  <a:pt x="7731" y="97221"/>
                </a:lnTo>
                <a:lnTo>
                  <a:pt x="6340" y="96632"/>
                </a:lnTo>
                <a:lnTo>
                  <a:pt x="5154" y="96150"/>
                </a:lnTo>
                <a:lnTo>
                  <a:pt x="4123" y="95694"/>
                </a:lnTo>
                <a:lnTo>
                  <a:pt x="3350" y="95346"/>
                </a:lnTo>
                <a:lnTo>
                  <a:pt x="2474" y="94863"/>
                </a:lnTo>
                <a:lnTo>
                  <a:pt x="1649" y="94461"/>
                </a:lnTo>
                <a:lnTo>
                  <a:pt x="1185" y="94113"/>
                </a:lnTo>
                <a:lnTo>
                  <a:pt x="309" y="93416"/>
                </a:lnTo>
                <a:lnTo>
                  <a:pt x="0" y="92773"/>
                </a:lnTo>
                <a:lnTo>
                  <a:pt x="206" y="92076"/>
                </a:lnTo>
                <a:lnTo>
                  <a:pt x="876" y="91406"/>
                </a:lnTo>
                <a:lnTo>
                  <a:pt x="14175" y="82376"/>
                </a:lnTo>
                <a:lnTo>
                  <a:pt x="14845" y="81974"/>
                </a:lnTo>
                <a:lnTo>
                  <a:pt x="15876" y="81706"/>
                </a:lnTo>
                <a:lnTo>
                  <a:pt x="17113" y="81572"/>
                </a:lnTo>
                <a:lnTo>
                  <a:pt x="18350" y="81572"/>
                </a:lnTo>
                <a:lnTo>
                  <a:pt x="19329" y="81732"/>
                </a:lnTo>
                <a:lnTo>
                  <a:pt x="20154" y="82161"/>
                </a:lnTo>
                <a:lnTo>
                  <a:pt x="20463" y="82295"/>
                </a:lnTo>
                <a:lnTo>
                  <a:pt x="24587" y="84091"/>
                </a:lnTo>
                <a:lnTo>
                  <a:pt x="28917" y="85672"/>
                </a:lnTo>
                <a:lnTo>
                  <a:pt x="33298" y="87065"/>
                </a:lnTo>
                <a:lnTo>
                  <a:pt x="37731" y="88298"/>
                </a:lnTo>
                <a:lnTo>
                  <a:pt x="42319" y="89289"/>
                </a:lnTo>
                <a:lnTo>
                  <a:pt x="46958" y="90040"/>
                </a:lnTo>
                <a:lnTo>
                  <a:pt x="51701" y="90683"/>
                </a:lnTo>
                <a:lnTo>
                  <a:pt x="56443" y="91085"/>
                </a:lnTo>
                <a:lnTo>
                  <a:pt x="61237" y="91192"/>
                </a:lnTo>
                <a:lnTo>
                  <a:pt x="64639" y="91112"/>
                </a:lnTo>
                <a:lnTo>
                  <a:pt x="67886" y="90897"/>
                </a:lnTo>
                <a:lnTo>
                  <a:pt x="70979" y="90495"/>
                </a:lnTo>
                <a:lnTo>
                  <a:pt x="74020" y="89906"/>
                </a:lnTo>
                <a:lnTo>
                  <a:pt x="76804" y="89209"/>
                </a:lnTo>
                <a:lnTo>
                  <a:pt x="79484" y="88325"/>
                </a:lnTo>
                <a:lnTo>
                  <a:pt x="81597" y="87440"/>
                </a:lnTo>
                <a:lnTo>
                  <a:pt x="83402" y="86476"/>
                </a:lnTo>
                <a:lnTo>
                  <a:pt x="84845" y="85430"/>
                </a:lnTo>
                <a:lnTo>
                  <a:pt x="85979" y="84251"/>
                </a:lnTo>
                <a:lnTo>
                  <a:pt x="86752" y="82965"/>
                </a:lnTo>
                <a:lnTo>
                  <a:pt x="87268" y="81598"/>
                </a:lnTo>
                <a:lnTo>
                  <a:pt x="87474" y="80125"/>
                </a:lnTo>
                <a:lnTo>
                  <a:pt x="87268" y="78919"/>
                </a:lnTo>
                <a:lnTo>
                  <a:pt x="86546" y="77740"/>
                </a:lnTo>
                <a:lnTo>
                  <a:pt x="85515" y="76614"/>
                </a:lnTo>
                <a:lnTo>
                  <a:pt x="84175" y="75542"/>
                </a:lnTo>
                <a:lnTo>
                  <a:pt x="82731" y="74631"/>
                </a:lnTo>
                <a:lnTo>
                  <a:pt x="81185" y="73774"/>
                </a:lnTo>
                <a:lnTo>
                  <a:pt x="79845" y="73184"/>
                </a:lnTo>
                <a:lnTo>
                  <a:pt x="78144" y="72594"/>
                </a:lnTo>
                <a:lnTo>
                  <a:pt x="76134" y="71924"/>
                </a:lnTo>
                <a:lnTo>
                  <a:pt x="73711" y="71281"/>
                </a:lnTo>
                <a:lnTo>
                  <a:pt x="71237" y="70611"/>
                </a:lnTo>
                <a:lnTo>
                  <a:pt x="68969" y="70075"/>
                </a:lnTo>
                <a:lnTo>
                  <a:pt x="67010" y="69539"/>
                </a:lnTo>
                <a:lnTo>
                  <a:pt x="65206" y="69138"/>
                </a:lnTo>
                <a:lnTo>
                  <a:pt x="63711" y="68816"/>
                </a:lnTo>
                <a:lnTo>
                  <a:pt x="61958" y="68414"/>
                </a:lnTo>
                <a:lnTo>
                  <a:pt x="59896" y="67958"/>
                </a:lnTo>
                <a:lnTo>
                  <a:pt x="57577" y="67503"/>
                </a:lnTo>
                <a:lnTo>
                  <a:pt x="54896" y="66940"/>
                </a:lnTo>
                <a:lnTo>
                  <a:pt x="52525" y="66458"/>
                </a:lnTo>
                <a:lnTo>
                  <a:pt x="50412" y="65975"/>
                </a:lnTo>
                <a:lnTo>
                  <a:pt x="48608" y="65627"/>
                </a:lnTo>
                <a:lnTo>
                  <a:pt x="46958" y="65279"/>
                </a:lnTo>
                <a:lnTo>
                  <a:pt x="45412" y="64957"/>
                </a:lnTo>
                <a:lnTo>
                  <a:pt x="43608" y="64555"/>
                </a:lnTo>
                <a:lnTo>
                  <a:pt x="41494" y="64073"/>
                </a:lnTo>
                <a:lnTo>
                  <a:pt x="39072" y="63537"/>
                </a:lnTo>
                <a:lnTo>
                  <a:pt x="36649" y="62947"/>
                </a:lnTo>
                <a:lnTo>
                  <a:pt x="34536" y="62384"/>
                </a:lnTo>
                <a:lnTo>
                  <a:pt x="32628" y="61902"/>
                </a:lnTo>
                <a:lnTo>
                  <a:pt x="31030" y="61420"/>
                </a:lnTo>
                <a:lnTo>
                  <a:pt x="28917" y="60777"/>
                </a:lnTo>
                <a:lnTo>
                  <a:pt x="26443" y="59973"/>
                </a:lnTo>
                <a:lnTo>
                  <a:pt x="23762" y="59035"/>
                </a:lnTo>
                <a:lnTo>
                  <a:pt x="21134" y="58097"/>
                </a:lnTo>
                <a:lnTo>
                  <a:pt x="18814" y="57132"/>
                </a:lnTo>
                <a:lnTo>
                  <a:pt x="16907" y="56221"/>
                </a:lnTo>
                <a:lnTo>
                  <a:pt x="15103" y="55230"/>
                </a:lnTo>
                <a:lnTo>
                  <a:pt x="13247" y="54158"/>
                </a:lnTo>
                <a:lnTo>
                  <a:pt x="11288" y="52952"/>
                </a:lnTo>
                <a:lnTo>
                  <a:pt x="9484" y="51665"/>
                </a:lnTo>
                <a:lnTo>
                  <a:pt x="7938" y="50326"/>
                </a:lnTo>
                <a:lnTo>
                  <a:pt x="6752" y="49039"/>
                </a:lnTo>
                <a:lnTo>
                  <a:pt x="5721" y="47646"/>
                </a:lnTo>
                <a:lnTo>
                  <a:pt x="4845" y="46172"/>
                </a:lnTo>
                <a:lnTo>
                  <a:pt x="4020" y="44618"/>
                </a:lnTo>
                <a:lnTo>
                  <a:pt x="3453" y="42903"/>
                </a:lnTo>
                <a:lnTo>
                  <a:pt x="3092" y="41161"/>
                </a:lnTo>
                <a:lnTo>
                  <a:pt x="2938" y="39338"/>
                </a:lnTo>
                <a:lnTo>
                  <a:pt x="3144" y="37114"/>
                </a:lnTo>
                <a:lnTo>
                  <a:pt x="3711" y="34917"/>
                </a:lnTo>
                <a:lnTo>
                  <a:pt x="4690" y="32773"/>
                </a:lnTo>
                <a:lnTo>
                  <a:pt x="6134" y="30683"/>
                </a:lnTo>
                <a:lnTo>
                  <a:pt x="7886" y="28700"/>
                </a:lnTo>
                <a:lnTo>
                  <a:pt x="10000" y="26797"/>
                </a:lnTo>
                <a:lnTo>
                  <a:pt x="12628" y="24948"/>
                </a:lnTo>
                <a:lnTo>
                  <a:pt x="15515" y="23153"/>
                </a:lnTo>
                <a:lnTo>
                  <a:pt x="18814" y="21491"/>
                </a:lnTo>
                <a:lnTo>
                  <a:pt x="22371" y="19991"/>
                </a:lnTo>
                <a:lnTo>
                  <a:pt x="26082" y="18624"/>
                </a:lnTo>
                <a:lnTo>
                  <a:pt x="30051" y="17418"/>
                </a:lnTo>
                <a:lnTo>
                  <a:pt x="34278" y="16400"/>
                </a:lnTo>
                <a:lnTo>
                  <a:pt x="38711" y="15515"/>
                </a:lnTo>
                <a:lnTo>
                  <a:pt x="43402" y="14765"/>
                </a:lnTo>
                <a:lnTo>
                  <a:pt x="48298" y="14175"/>
                </a:lnTo>
                <a:lnTo>
                  <a:pt x="48298" y="2143"/>
                </a:lnTo>
                <a:lnTo>
                  <a:pt x="48453" y="1581"/>
                </a:lnTo>
                <a:lnTo>
                  <a:pt x="48865" y="1071"/>
                </a:lnTo>
                <a:lnTo>
                  <a:pt x="49587" y="643"/>
                </a:lnTo>
                <a:lnTo>
                  <a:pt x="50412" y="267"/>
                </a:lnTo>
                <a:lnTo>
                  <a:pt x="51443" y="80"/>
                </a:lnTo>
                <a:lnTo>
                  <a:pt x="524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7194783" y="4108643"/>
            <a:ext cx="449234" cy="3955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173" y="47275"/>
                </a:moveTo>
                <a:lnTo>
                  <a:pt x="56377" y="47395"/>
                </a:lnTo>
                <a:lnTo>
                  <a:pt x="54610" y="47694"/>
                </a:lnTo>
                <a:lnTo>
                  <a:pt x="52904" y="48263"/>
                </a:lnTo>
                <a:lnTo>
                  <a:pt x="51347" y="48982"/>
                </a:lnTo>
                <a:lnTo>
                  <a:pt x="49850" y="49880"/>
                </a:lnTo>
                <a:lnTo>
                  <a:pt x="48502" y="50958"/>
                </a:lnTo>
                <a:lnTo>
                  <a:pt x="47305" y="52155"/>
                </a:lnTo>
                <a:lnTo>
                  <a:pt x="46257" y="53502"/>
                </a:lnTo>
                <a:lnTo>
                  <a:pt x="45359" y="54970"/>
                </a:lnTo>
                <a:lnTo>
                  <a:pt x="44610" y="56556"/>
                </a:lnTo>
                <a:lnTo>
                  <a:pt x="44071" y="58263"/>
                </a:lnTo>
                <a:lnTo>
                  <a:pt x="43742" y="59970"/>
                </a:lnTo>
                <a:lnTo>
                  <a:pt x="43622" y="61826"/>
                </a:lnTo>
                <a:lnTo>
                  <a:pt x="43742" y="63622"/>
                </a:lnTo>
                <a:lnTo>
                  <a:pt x="44071" y="65389"/>
                </a:lnTo>
                <a:lnTo>
                  <a:pt x="44610" y="67095"/>
                </a:lnTo>
                <a:lnTo>
                  <a:pt x="45359" y="68652"/>
                </a:lnTo>
                <a:lnTo>
                  <a:pt x="46257" y="70149"/>
                </a:lnTo>
                <a:lnTo>
                  <a:pt x="47305" y="71497"/>
                </a:lnTo>
                <a:lnTo>
                  <a:pt x="48502" y="72694"/>
                </a:lnTo>
                <a:lnTo>
                  <a:pt x="49850" y="73742"/>
                </a:lnTo>
                <a:lnTo>
                  <a:pt x="51347" y="74640"/>
                </a:lnTo>
                <a:lnTo>
                  <a:pt x="52904" y="75389"/>
                </a:lnTo>
                <a:lnTo>
                  <a:pt x="54610" y="75928"/>
                </a:lnTo>
                <a:lnTo>
                  <a:pt x="56377" y="76257"/>
                </a:lnTo>
                <a:lnTo>
                  <a:pt x="58173" y="76377"/>
                </a:lnTo>
                <a:lnTo>
                  <a:pt x="60000" y="76257"/>
                </a:lnTo>
                <a:lnTo>
                  <a:pt x="61736" y="75928"/>
                </a:lnTo>
                <a:lnTo>
                  <a:pt x="63443" y="75389"/>
                </a:lnTo>
                <a:lnTo>
                  <a:pt x="65029" y="74640"/>
                </a:lnTo>
                <a:lnTo>
                  <a:pt x="66497" y="73742"/>
                </a:lnTo>
                <a:lnTo>
                  <a:pt x="67844" y="72694"/>
                </a:lnTo>
                <a:lnTo>
                  <a:pt x="69041" y="71497"/>
                </a:lnTo>
                <a:lnTo>
                  <a:pt x="70119" y="70149"/>
                </a:lnTo>
                <a:lnTo>
                  <a:pt x="71017" y="68652"/>
                </a:lnTo>
                <a:lnTo>
                  <a:pt x="71736" y="67095"/>
                </a:lnTo>
                <a:lnTo>
                  <a:pt x="72305" y="65389"/>
                </a:lnTo>
                <a:lnTo>
                  <a:pt x="72604" y="63622"/>
                </a:lnTo>
                <a:lnTo>
                  <a:pt x="72724" y="61826"/>
                </a:lnTo>
                <a:lnTo>
                  <a:pt x="72664" y="60329"/>
                </a:lnTo>
                <a:lnTo>
                  <a:pt x="72425" y="58862"/>
                </a:lnTo>
                <a:lnTo>
                  <a:pt x="72065" y="57485"/>
                </a:lnTo>
                <a:lnTo>
                  <a:pt x="71556" y="56137"/>
                </a:lnTo>
                <a:lnTo>
                  <a:pt x="63413" y="64281"/>
                </a:lnTo>
                <a:lnTo>
                  <a:pt x="62694" y="64910"/>
                </a:lnTo>
                <a:lnTo>
                  <a:pt x="61856" y="65389"/>
                </a:lnTo>
                <a:lnTo>
                  <a:pt x="60958" y="65718"/>
                </a:lnTo>
                <a:lnTo>
                  <a:pt x="60029" y="65868"/>
                </a:lnTo>
                <a:lnTo>
                  <a:pt x="59131" y="65868"/>
                </a:lnTo>
                <a:lnTo>
                  <a:pt x="58173" y="65718"/>
                </a:lnTo>
                <a:lnTo>
                  <a:pt x="57305" y="65389"/>
                </a:lnTo>
                <a:lnTo>
                  <a:pt x="56467" y="64910"/>
                </a:lnTo>
                <a:lnTo>
                  <a:pt x="55718" y="64281"/>
                </a:lnTo>
                <a:lnTo>
                  <a:pt x="55089" y="63532"/>
                </a:lnTo>
                <a:lnTo>
                  <a:pt x="54610" y="62694"/>
                </a:lnTo>
                <a:lnTo>
                  <a:pt x="54281" y="61826"/>
                </a:lnTo>
                <a:lnTo>
                  <a:pt x="54131" y="60868"/>
                </a:lnTo>
                <a:lnTo>
                  <a:pt x="54131" y="59970"/>
                </a:lnTo>
                <a:lnTo>
                  <a:pt x="54281" y="59041"/>
                </a:lnTo>
                <a:lnTo>
                  <a:pt x="54610" y="58143"/>
                </a:lnTo>
                <a:lnTo>
                  <a:pt x="55089" y="57305"/>
                </a:lnTo>
                <a:lnTo>
                  <a:pt x="55718" y="56586"/>
                </a:lnTo>
                <a:lnTo>
                  <a:pt x="63862" y="48443"/>
                </a:lnTo>
                <a:lnTo>
                  <a:pt x="62514" y="47934"/>
                </a:lnTo>
                <a:lnTo>
                  <a:pt x="61137" y="47574"/>
                </a:lnTo>
                <a:lnTo>
                  <a:pt x="59670" y="47335"/>
                </a:lnTo>
                <a:lnTo>
                  <a:pt x="58173" y="47275"/>
                </a:lnTo>
                <a:close/>
                <a:moveTo>
                  <a:pt x="58173" y="18173"/>
                </a:moveTo>
                <a:lnTo>
                  <a:pt x="55059" y="18293"/>
                </a:lnTo>
                <a:lnTo>
                  <a:pt x="52005" y="18622"/>
                </a:lnTo>
                <a:lnTo>
                  <a:pt x="49011" y="19161"/>
                </a:lnTo>
                <a:lnTo>
                  <a:pt x="46107" y="19880"/>
                </a:lnTo>
                <a:lnTo>
                  <a:pt x="43263" y="20808"/>
                </a:lnTo>
                <a:lnTo>
                  <a:pt x="40508" y="21886"/>
                </a:lnTo>
                <a:lnTo>
                  <a:pt x="37844" y="23203"/>
                </a:lnTo>
                <a:lnTo>
                  <a:pt x="35299" y="24640"/>
                </a:lnTo>
                <a:lnTo>
                  <a:pt x="32874" y="26257"/>
                </a:lnTo>
                <a:lnTo>
                  <a:pt x="30568" y="28023"/>
                </a:lnTo>
                <a:lnTo>
                  <a:pt x="28353" y="29970"/>
                </a:lnTo>
                <a:lnTo>
                  <a:pt x="26317" y="32005"/>
                </a:lnTo>
                <a:lnTo>
                  <a:pt x="24401" y="34221"/>
                </a:lnTo>
                <a:lnTo>
                  <a:pt x="22604" y="36497"/>
                </a:lnTo>
                <a:lnTo>
                  <a:pt x="21017" y="38952"/>
                </a:lnTo>
                <a:lnTo>
                  <a:pt x="19550" y="41497"/>
                </a:lnTo>
                <a:lnTo>
                  <a:pt x="18263" y="44131"/>
                </a:lnTo>
                <a:lnTo>
                  <a:pt x="17155" y="46916"/>
                </a:lnTo>
                <a:lnTo>
                  <a:pt x="16257" y="49730"/>
                </a:lnTo>
                <a:lnTo>
                  <a:pt x="15538" y="52664"/>
                </a:lnTo>
                <a:lnTo>
                  <a:pt x="14970" y="55628"/>
                </a:lnTo>
                <a:lnTo>
                  <a:pt x="14640" y="58682"/>
                </a:lnTo>
                <a:lnTo>
                  <a:pt x="14550" y="61826"/>
                </a:lnTo>
                <a:lnTo>
                  <a:pt x="14640" y="64940"/>
                </a:lnTo>
                <a:lnTo>
                  <a:pt x="14970" y="67994"/>
                </a:lnTo>
                <a:lnTo>
                  <a:pt x="15538" y="70988"/>
                </a:lnTo>
                <a:lnTo>
                  <a:pt x="16257" y="73892"/>
                </a:lnTo>
                <a:lnTo>
                  <a:pt x="17155" y="76736"/>
                </a:lnTo>
                <a:lnTo>
                  <a:pt x="18263" y="79491"/>
                </a:lnTo>
                <a:lnTo>
                  <a:pt x="19550" y="82155"/>
                </a:lnTo>
                <a:lnTo>
                  <a:pt x="21017" y="84700"/>
                </a:lnTo>
                <a:lnTo>
                  <a:pt x="22604" y="87125"/>
                </a:lnTo>
                <a:lnTo>
                  <a:pt x="24401" y="89431"/>
                </a:lnTo>
                <a:lnTo>
                  <a:pt x="26317" y="91646"/>
                </a:lnTo>
                <a:lnTo>
                  <a:pt x="28353" y="93682"/>
                </a:lnTo>
                <a:lnTo>
                  <a:pt x="30568" y="95598"/>
                </a:lnTo>
                <a:lnTo>
                  <a:pt x="32874" y="97395"/>
                </a:lnTo>
                <a:lnTo>
                  <a:pt x="35299" y="98982"/>
                </a:lnTo>
                <a:lnTo>
                  <a:pt x="37844" y="100449"/>
                </a:lnTo>
                <a:lnTo>
                  <a:pt x="40508" y="101736"/>
                </a:lnTo>
                <a:lnTo>
                  <a:pt x="43263" y="102844"/>
                </a:lnTo>
                <a:lnTo>
                  <a:pt x="46107" y="103742"/>
                </a:lnTo>
                <a:lnTo>
                  <a:pt x="49011" y="104461"/>
                </a:lnTo>
                <a:lnTo>
                  <a:pt x="52005" y="105029"/>
                </a:lnTo>
                <a:lnTo>
                  <a:pt x="55059" y="105359"/>
                </a:lnTo>
                <a:lnTo>
                  <a:pt x="58173" y="105449"/>
                </a:lnTo>
                <a:lnTo>
                  <a:pt x="61317" y="105359"/>
                </a:lnTo>
                <a:lnTo>
                  <a:pt x="64371" y="105029"/>
                </a:lnTo>
                <a:lnTo>
                  <a:pt x="67335" y="104461"/>
                </a:lnTo>
                <a:lnTo>
                  <a:pt x="70269" y="103742"/>
                </a:lnTo>
                <a:lnTo>
                  <a:pt x="73083" y="102844"/>
                </a:lnTo>
                <a:lnTo>
                  <a:pt x="75868" y="101736"/>
                </a:lnTo>
                <a:lnTo>
                  <a:pt x="78502" y="100449"/>
                </a:lnTo>
                <a:lnTo>
                  <a:pt x="81047" y="98982"/>
                </a:lnTo>
                <a:lnTo>
                  <a:pt x="83502" y="97395"/>
                </a:lnTo>
                <a:lnTo>
                  <a:pt x="85778" y="95598"/>
                </a:lnTo>
                <a:lnTo>
                  <a:pt x="87994" y="93682"/>
                </a:lnTo>
                <a:lnTo>
                  <a:pt x="90029" y="91646"/>
                </a:lnTo>
                <a:lnTo>
                  <a:pt x="91976" y="89431"/>
                </a:lnTo>
                <a:lnTo>
                  <a:pt x="93742" y="87125"/>
                </a:lnTo>
                <a:lnTo>
                  <a:pt x="95359" y="84700"/>
                </a:lnTo>
                <a:lnTo>
                  <a:pt x="96796" y="82155"/>
                </a:lnTo>
                <a:lnTo>
                  <a:pt x="98113" y="79491"/>
                </a:lnTo>
                <a:lnTo>
                  <a:pt x="99191" y="76736"/>
                </a:lnTo>
                <a:lnTo>
                  <a:pt x="100119" y="73892"/>
                </a:lnTo>
                <a:lnTo>
                  <a:pt x="100838" y="70988"/>
                </a:lnTo>
                <a:lnTo>
                  <a:pt x="101377" y="67994"/>
                </a:lnTo>
                <a:lnTo>
                  <a:pt x="101706" y="64940"/>
                </a:lnTo>
                <a:lnTo>
                  <a:pt x="101826" y="61826"/>
                </a:lnTo>
                <a:lnTo>
                  <a:pt x="101706" y="58832"/>
                </a:lnTo>
                <a:lnTo>
                  <a:pt x="101407" y="55898"/>
                </a:lnTo>
                <a:lnTo>
                  <a:pt x="100898" y="52994"/>
                </a:lnTo>
                <a:lnTo>
                  <a:pt x="100269" y="50179"/>
                </a:lnTo>
                <a:lnTo>
                  <a:pt x="99371" y="47425"/>
                </a:lnTo>
                <a:lnTo>
                  <a:pt x="98353" y="44760"/>
                </a:lnTo>
                <a:lnTo>
                  <a:pt x="97155" y="42185"/>
                </a:lnTo>
                <a:lnTo>
                  <a:pt x="95808" y="39700"/>
                </a:lnTo>
                <a:lnTo>
                  <a:pt x="94281" y="37335"/>
                </a:lnTo>
                <a:lnTo>
                  <a:pt x="92664" y="35059"/>
                </a:lnTo>
                <a:lnTo>
                  <a:pt x="82245" y="45449"/>
                </a:lnTo>
                <a:lnTo>
                  <a:pt x="83532" y="47514"/>
                </a:lnTo>
                <a:lnTo>
                  <a:pt x="84610" y="49670"/>
                </a:lnTo>
                <a:lnTo>
                  <a:pt x="85568" y="51976"/>
                </a:lnTo>
                <a:lnTo>
                  <a:pt x="86287" y="54281"/>
                </a:lnTo>
                <a:lnTo>
                  <a:pt x="86826" y="56736"/>
                </a:lnTo>
                <a:lnTo>
                  <a:pt x="87155" y="59221"/>
                </a:lnTo>
                <a:lnTo>
                  <a:pt x="87275" y="61826"/>
                </a:lnTo>
                <a:lnTo>
                  <a:pt x="87155" y="64341"/>
                </a:lnTo>
                <a:lnTo>
                  <a:pt x="86826" y="66766"/>
                </a:lnTo>
                <a:lnTo>
                  <a:pt x="86317" y="69161"/>
                </a:lnTo>
                <a:lnTo>
                  <a:pt x="85628" y="71467"/>
                </a:lnTo>
                <a:lnTo>
                  <a:pt x="84760" y="73682"/>
                </a:lnTo>
                <a:lnTo>
                  <a:pt x="83682" y="75808"/>
                </a:lnTo>
                <a:lnTo>
                  <a:pt x="82485" y="77844"/>
                </a:lnTo>
                <a:lnTo>
                  <a:pt x="81077" y="79730"/>
                </a:lnTo>
                <a:lnTo>
                  <a:pt x="79550" y="81526"/>
                </a:lnTo>
                <a:lnTo>
                  <a:pt x="77904" y="83203"/>
                </a:lnTo>
                <a:lnTo>
                  <a:pt x="76107" y="84730"/>
                </a:lnTo>
                <a:lnTo>
                  <a:pt x="74221" y="86107"/>
                </a:lnTo>
                <a:lnTo>
                  <a:pt x="72185" y="87305"/>
                </a:lnTo>
                <a:lnTo>
                  <a:pt x="70029" y="88413"/>
                </a:lnTo>
                <a:lnTo>
                  <a:pt x="67814" y="89281"/>
                </a:lnTo>
                <a:lnTo>
                  <a:pt x="65538" y="89970"/>
                </a:lnTo>
                <a:lnTo>
                  <a:pt x="63113" y="90479"/>
                </a:lnTo>
                <a:lnTo>
                  <a:pt x="60688" y="90808"/>
                </a:lnTo>
                <a:lnTo>
                  <a:pt x="58173" y="90898"/>
                </a:lnTo>
                <a:lnTo>
                  <a:pt x="55658" y="90808"/>
                </a:lnTo>
                <a:lnTo>
                  <a:pt x="53233" y="90479"/>
                </a:lnTo>
                <a:lnTo>
                  <a:pt x="50838" y="89970"/>
                </a:lnTo>
                <a:lnTo>
                  <a:pt x="48532" y="89281"/>
                </a:lnTo>
                <a:lnTo>
                  <a:pt x="46317" y="88413"/>
                </a:lnTo>
                <a:lnTo>
                  <a:pt x="44191" y="87305"/>
                </a:lnTo>
                <a:lnTo>
                  <a:pt x="42155" y="86107"/>
                </a:lnTo>
                <a:lnTo>
                  <a:pt x="40269" y="84730"/>
                </a:lnTo>
                <a:lnTo>
                  <a:pt x="38473" y="83203"/>
                </a:lnTo>
                <a:lnTo>
                  <a:pt x="36796" y="81526"/>
                </a:lnTo>
                <a:lnTo>
                  <a:pt x="35269" y="79730"/>
                </a:lnTo>
                <a:lnTo>
                  <a:pt x="33892" y="77844"/>
                </a:lnTo>
                <a:lnTo>
                  <a:pt x="32694" y="75808"/>
                </a:lnTo>
                <a:lnTo>
                  <a:pt x="31586" y="73682"/>
                </a:lnTo>
                <a:lnTo>
                  <a:pt x="30718" y="71467"/>
                </a:lnTo>
                <a:lnTo>
                  <a:pt x="30029" y="69161"/>
                </a:lnTo>
                <a:lnTo>
                  <a:pt x="29520" y="66766"/>
                </a:lnTo>
                <a:lnTo>
                  <a:pt x="29191" y="64341"/>
                </a:lnTo>
                <a:lnTo>
                  <a:pt x="29101" y="61826"/>
                </a:lnTo>
                <a:lnTo>
                  <a:pt x="29191" y="59311"/>
                </a:lnTo>
                <a:lnTo>
                  <a:pt x="29520" y="56886"/>
                </a:lnTo>
                <a:lnTo>
                  <a:pt x="30029" y="54461"/>
                </a:lnTo>
                <a:lnTo>
                  <a:pt x="30718" y="52185"/>
                </a:lnTo>
                <a:lnTo>
                  <a:pt x="31586" y="49970"/>
                </a:lnTo>
                <a:lnTo>
                  <a:pt x="32694" y="47814"/>
                </a:lnTo>
                <a:lnTo>
                  <a:pt x="33892" y="45778"/>
                </a:lnTo>
                <a:lnTo>
                  <a:pt x="35269" y="43892"/>
                </a:lnTo>
                <a:lnTo>
                  <a:pt x="36796" y="42095"/>
                </a:lnTo>
                <a:lnTo>
                  <a:pt x="38473" y="40449"/>
                </a:lnTo>
                <a:lnTo>
                  <a:pt x="40269" y="38922"/>
                </a:lnTo>
                <a:lnTo>
                  <a:pt x="42155" y="37514"/>
                </a:lnTo>
                <a:lnTo>
                  <a:pt x="44191" y="36317"/>
                </a:lnTo>
                <a:lnTo>
                  <a:pt x="46317" y="35239"/>
                </a:lnTo>
                <a:lnTo>
                  <a:pt x="48532" y="34371"/>
                </a:lnTo>
                <a:lnTo>
                  <a:pt x="50838" y="33682"/>
                </a:lnTo>
                <a:lnTo>
                  <a:pt x="53233" y="33173"/>
                </a:lnTo>
                <a:lnTo>
                  <a:pt x="55658" y="32844"/>
                </a:lnTo>
                <a:lnTo>
                  <a:pt x="58173" y="32724"/>
                </a:lnTo>
                <a:lnTo>
                  <a:pt x="60778" y="32844"/>
                </a:lnTo>
                <a:lnTo>
                  <a:pt x="63263" y="33173"/>
                </a:lnTo>
                <a:lnTo>
                  <a:pt x="65718" y="33712"/>
                </a:lnTo>
                <a:lnTo>
                  <a:pt x="68023" y="34431"/>
                </a:lnTo>
                <a:lnTo>
                  <a:pt x="70329" y="35389"/>
                </a:lnTo>
                <a:lnTo>
                  <a:pt x="72485" y="36467"/>
                </a:lnTo>
                <a:lnTo>
                  <a:pt x="74550" y="37754"/>
                </a:lnTo>
                <a:lnTo>
                  <a:pt x="84940" y="27335"/>
                </a:lnTo>
                <a:lnTo>
                  <a:pt x="82664" y="25718"/>
                </a:lnTo>
                <a:lnTo>
                  <a:pt x="80299" y="24191"/>
                </a:lnTo>
                <a:lnTo>
                  <a:pt x="77814" y="22844"/>
                </a:lnTo>
                <a:lnTo>
                  <a:pt x="75239" y="21646"/>
                </a:lnTo>
                <a:lnTo>
                  <a:pt x="72574" y="20628"/>
                </a:lnTo>
                <a:lnTo>
                  <a:pt x="69820" y="19730"/>
                </a:lnTo>
                <a:lnTo>
                  <a:pt x="67005" y="19101"/>
                </a:lnTo>
                <a:lnTo>
                  <a:pt x="64101" y="18592"/>
                </a:lnTo>
                <a:lnTo>
                  <a:pt x="61167" y="18293"/>
                </a:lnTo>
                <a:lnTo>
                  <a:pt x="58173" y="18173"/>
                </a:lnTo>
                <a:close/>
                <a:moveTo>
                  <a:pt x="104580" y="0"/>
                </a:moveTo>
                <a:lnTo>
                  <a:pt x="102005" y="17994"/>
                </a:lnTo>
                <a:lnTo>
                  <a:pt x="120000" y="15419"/>
                </a:lnTo>
                <a:lnTo>
                  <a:pt x="106317" y="29131"/>
                </a:lnTo>
                <a:lnTo>
                  <a:pt x="108143" y="31976"/>
                </a:lnTo>
                <a:lnTo>
                  <a:pt x="109790" y="34940"/>
                </a:lnTo>
                <a:lnTo>
                  <a:pt x="111287" y="37994"/>
                </a:lnTo>
                <a:lnTo>
                  <a:pt x="112574" y="41167"/>
                </a:lnTo>
                <a:lnTo>
                  <a:pt x="113712" y="44401"/>
                </a:lnTo>
                <a:lnTo>
                  <a:pt x="114640" y="47754"/>
                </a:lnTo>
                <a:lnTo>
                  <a:pt x="115389" y="51167"/>
                </a:lnTo>
                <a:lnTo>
                  <a:pt x="115928" y="54640"/>
                </a:lnTo>
                <a:lnTo>
                  <a:pt x="116257" y="58203"/>
                </a:lnTo>
                <a:lnTo>
                  <a:pt x="116377" y="61826"/>
                </a:lnTo>
                <a:lnTo>
                  <a:pt x="116257" y="65479"/>
                </a:lnTo>
                <a:lnTo>
                  <a:pt x="115928" y="69131"/>
                </a:lnTo>
                <a:lnTo>
                  <a:pt x="115359" y="72664"/>
                </a:lnTo>
                <a:lnTo>
                  <a:pt x="114580" y="76137"/>
                </a:lnTo>
                <a:lnTo>
                  <a:pt x="113592" y="79520"/>
                </a:lnTo>
                <a:lnTo>
                  <a:pt x="112425" y="82844"/>
                </a:lnTo>
                <a:lnTo>
                  <a:pt x="111077" y="86077"/>
                </a:lnTo>
                <a:lnTo>
                  <a:pt x="109550" y="89161"/>
                </a:lnTo>
                <a:lnTo>
                  <a:pt x="107814" y="92185"/>
                </a:lnTo>
                <a:lnTo>
                  <a:pt x="105928" y="95059"/>
                </a:lnTo>
                <a:lnTo>
                  <a:pt x="103892" y="97814"/>
                </a:lnTo>
                <a:lnTo>
                  <a:pt x="101676" y="100479"/>
                </a:lnTo>
                <a:lnTo>
                  <a:pt x="99311" y="102934"/>
                </a:lnTo>
                <a:lnTo>
                  <a:pt x="96826" y="105299"/>
                </a:lnTo>
                <a:lnTo>
                  <a:pt x="94191" y="107514"/>
                </a:lnTo>
                <a:lnTo>
                  <a:pt x="91407" y="109550"/>
                </a:lnTo>
                <a:lnTo>
                  <a:pt x="88532" y="111467"/>
                </a:lnTo>
                <a:lnTo>
                  <a:pt x="85538" y="113203"/>
                </a:lnTo>
                <a:lnTo>
                  <a:pt x="82425" y="114730"/>
                </a:lnTo>
                <a:lnTo>
                  <a:pt x="79191" y="116077"/>
                </a:lnTo>
                <a:lnTo>
                  <a:pt x="75898" y="117245"/>
                </a:lnTo>
                <a:lnTo>
                  <a:pt x="72514" y="118203"/>
                </a:lnTo>
                <a:lnTo>
                  <a:pt x="69011" y="118982"/>
                </a:lnTo>
                <a:lnTo>
                  <a:pt x="65479" y="119550"/>
                </a:lnTo>
                <a:lnTo>
                  <a:pt x="61856" y="119880"/>
                </a:lnTo>
                <a:lnTo>
                  <a:pt x="58173" y="120000"/>
                </a:lnTo>
                <a:lnTo>
                  <a:pt x="54520" y="119880"/>
                </a:lnTo>
                <a:lnTo>
                  <a:pt x="50868" y="119550"/>
                </a:lnTo>
                <a:lnTo>
                  <a:pt x="47335" y="118982"/>
                </a:lnTo>
                <a:lnTo>
                  <a:pt x="43862" y="118203"/>
                </a:lnTo>
                <a:lnTo>
                  <a:pt x="40479" y="117245"/>
                </a:lnTo>
                <a:lnTo>
                  <a:pt x="37155" y="116077"/>
                </a:lnTo>
                <a:lnTo>
                  <a:pt x="33922" y="114730"/>
                </a:lnTo>
                <a:lnTo>
                  <a:pt x="30838" y="113203"/>
                </a:lnTo>
                <a:lnTo>
                  <a:pt x="27814" y="111467"/>
                </a:lnTo>
                <a:lnTo>
                  <a:pt x="24940" y="109550"/>
                </a:lnTo>
                <a:lnTo>
                  <a:pt x="22185" y="107514"/>
                </a:lnTo>
                <a:lnTo>
                  <a:pt x="19520" y="105299"/>
                </a:lnTo>
                <a:lnTo>
                  <a:pt x="17065" y="102934"/>
                </a:lnTo>
                <a:lnTo>
                  <a:pt x="14700" y="100479"/>
                </a:lnTo>
                <a:lnTo>
                  <a:pt x="12485" y="97814"/>
                </a:lnTo>
                <a:lnTo>
                  <a:pt x="10449" y="95059"/>
                </a:lnTo>
                <a:lnTo>
                  <a:pt x="8532" y="92185"/>
                </a:lnTo>
                <a:lnTo>
                  <a:pt x="6796" y="89161"/>
                </a:lnTo>
                <a:lnTo>
                  <a:pt x="5269" y="86077"/>
                </a:lnTo>
                <a:lnTo>
                  <a:pt x="3922" y="82844"/>
                </a:lnTo>
                <a:lnTo>
                  <a:pt x="2754" y="79520"/>
                </a:lnTo>
                <a:lnTo>
                  <a:pt x="1796" y="76137"/>
                </a:lnTo>
                <a:lnTo>
                  <a:pt x="1017" y="72664"/>
                </a:lnTo>
                <a:lnTo>
                  <a:pt x="449" y="69131"/>
                </a:lnTo>
                <a:lnTo>
                  <a:pt x="119" y="65479"/>
                </a:lnTo>
                <a:lnTo>
                  <a:pt x="0" y="61826"/>
                </a:lnTo>
                <a:lnTo>
                  <a:pt x="119" y="58143"/>
                </a:lnTo>
                <a:lnTo>
                  <a:pt x="449" y="54520"/>
                </a:lnTo>
                <a:lnTo>
                  <a:pt x="1017" y="50988"/>
                </a:lnTo>
                <a:lnTo>
                  <a:pt x="1796" y="47485"/>
                </a:lnTo>
                <a:lnTo>
                  <a:pt x="2754" y="44101"/>
                </a:lnTo>
                <a:lnTo>
                  <a:pt x="3922" y="40808"/>
                </a:lnTo>
                <a:lnTo>
                  <a:pt x="5269" y="37574"/>
                </a:lnTo>
                <a:lnTo>
                  <a:pt x="6796" y="34461"/>
                </a:lnTo>
                <a:lnTo>
                  <a:pt x="8532" y="31467"/>
                </a:lnTo>
                <a:lnTo>
                  <a:pt x="10449" y="28592"/>
                </a:lnTo>
                <a:lnTo>
                  <a:pt x="12485" y="25808"/>
                </a:lnTo>
                <a:lnTo>
                  <a:pt x="14700" y="23173"/>
                </a:lnTo>
                <a:lnTo>
                  <a:pt x="17065" y="20688"/>
                </a:lnTo>
                <a:lnTo>
                  <a:pt x="19520" y="18323"/>
                </a:lnTo>
                <a:lnTo>
                  <a:pt x="22185" y="16107"/>
                </a:lnTo>
                <a:lnTo>
                  <a:pt x="24940" y="14071"/>
                </a:lnTo>
                <a:lnTo>
                  <a:pt x="27814" y="12185"/>
                </a:lnTo>
                <a:lnTo>
                  <a:pt x="30838" y="10449"/>
                </a:lnTo>
                <a:lnTo>
                  <a:pt x="33922" y="8922"/>
                </a:lnTo>
                <a:lnTo>
                  <a:pt x="37155" y="7574"/>
                </a:lnTo>
                <a:lnTo>
                  <a:pt x="40479" y="6407"/>
                </a:lnTo>
                <a:lnTo>
                  <a:pt x="43862" y="5419"/>
                </a:lnTo>
                <a:lnTo>
                  <a:pt x="47335" y="4640"/>
                </a:lnTo>
                <a:lnTo>
                  <a:pt x="50868" y="4071"/>
                </a:lnTo>
                <a:lnTo>
                  <a:pt x="54520" y="3742"/>
                </a:lnTo>
                <a:lnTo>
                  <a:pt x="58173" y="3622"/>
                </a:lnTo>
                <a:lnTo>
                  <a:pt x="61796" y="3742"/>
                </a:lnTo>
                <a:lnTo>
                  <a:pt x="65359" y="4071"/>
                </a:lnTo>
                <a:lnTo>
                  <a:pt x="68832" y="4610"/>
                </a:lnTo>
                <a:lnTo>
                  <a:pt x="72245" y="5359"/>
                </a:lnTo>
                <a:lnTo>
                  <a:pt x="75598" y="6287"/>
                </a:lnTo>
                <a:lnTo>
                  <a:pt x="78832" y="7425"/>
                </a:lnTo>
                <a:lnTo>
                  <a:pt x="82005" y="8712"/>
                </a:lnTo>
                <a:lnTo>
                  <a:pt x="85059" y="10209"/>
                </a:lnTo>
                <a:lnTo>
                  <a:pt x="88023" y="11856"/>
                </a:lnTo>
                <a:lnTo>
                  <a:pt x="90868" y="13682"/>
                </a:lnTo>
                <a:lnTo>
                  <a:pt x="1045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4365508" y="4135505"/>
            <a:ext cx="392422" cy="3687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6250" y="75009"/>
                </a:moveTo>
                <a:lnTo>
                  <a:pt x="87091" y="75082"/>
                </a:lnTo>
                <a:lnTo>
                  <a:pt x="87896" y="75375"/>
                </a:lnTo>
                <a:lnTo>
                  <a:pt x="88591" y="75814"/>
                </a:lnTo>
                <a:lnTo>
                  <a:pt x="89176" y="76400"/>
                </a:lnTo>
                <a:lnTo>
                  <a:pt x="89615" y="77095"/>
                </a:lnTo>
                <a:lnTo>
                  <a:pt x="89908" y="77901"/>
                </a:lnTo>
                <a:lnTo>
                  <a:pt x="90018" y="78743"/>
                </a:lnTo>
                <a:lnTo>
                  <a:pt x="90018" y="90018"/>
                </a:lnTo>
                <a:lnTo>
                  <a:pt x="101250" y="90018"/>
                </a:lnTo>
                <a:lnTo>
                  <a:pt x="102091" y="90091"/>
                </a:lnTo>
                <a:lnTo>
                  <a:pt x="102896" y="90366"/>
                </a:lnTo>
                <a:lnTo>
                  <a:pt x="103573" y="90805"/>
                </a:lnTo>
                <a:lnTo>
                  <a:pt x="104158" y="91391"/>
                </a:lnTo>
                <a:lnTo>
                  <a:pt x="104597" y="92086"/>
                </a:lnTo>
                <a:lnTo>
                  <a:pt x="104890" y="92892"/>
                </a:lnTo>
                <a:lnTo>
                  <a:pt x="105000" y="93770"/>
                </a:lnTo>
                <a:lnTo>
                  <a:pt x="104890" y="94612"/>
                </a:lnTo>
                <a:lnTo>
                  <a:pt x="104597" y="95417"/>
                </a:lnTo>
                <a:lnTo>
                  <a:pt x="104158" y="96095"/>
                </a:lnTo>
                <a:lnTo>
                  <a:pt x="103573" y="96680"/>
                </a:lnTo>
                <a:lnTo>
                  <a:pt x="102896" y="97120"/>
                </a:lnTo>
                <a:lnTo>
                  <a:pt x="102091" y="97413"/>
                </a:lnTo>
                <a:lnTo>
                  <a:pt x="101250" y="97486"/>
                </a:lnTo>
                <a:lnTo>
                  <a:pt x="86250" y="97486"/>
                </a:lnTo>
                <a:lnTo>
                  <a:pt x="85371" y="97413"/>
                </a:lnTo>
                <a:lnTo>
                  <a:pt x="84603" y="97120"/>
                </a:lnTo>
                <a:lnTo>
                  <a:pt x="83908" y="96680"/>
                </a:lnTo>
                <a:lnTo>
                  <a:pt x="83341" y="96095"/>
                </a:lnTo>
                <a:lnTo>
                  <a:pt x="82865" y="95417"/>
                </a:lnTo>
                <a:lnTo>
                  <a:pt x="82609" y="94612"/>
                </a:lnTo>
                <a:lnTo>
                  <a:pt x="82500" y="93770"/>
                </a:lnTo>
                <a:lnTo>
                  <a:pt x="82500" y="78743"/>
                </a:lnTo>
                <a:lnTo>
                  <a:pt x="82609" y="77901"/>
                </a:lnTo>
                <a:lnTo>
                  <a:pt x="82865" y="77095"/>
                </a:lnTo>
                <a:lnTo>
                  <a:pt x="83341" y="76400"/>
                </a:lnTo>
                <a:lnTo>
                  <a:pt x="83908" y="75814"/>
                </a:lnTo>
                <a:lnTo>
                  <a:pt x="84603" y="75375"/>
                </a:lnTo>
                <a:lnTo>
                  <a:pt x="85371" y="75082"/>
                </a:lnTo>
                <a:lnTo>
                  <a:pt x="86250" y="75009"/>
                </a:lnTo>
                <a:close/>
                <a:moveTo>
                  <a:pt x="90018" y="67504"/>
                </a:moveTo>
                <a:lnTo>
                  <a:pt x="87713" y="67614"/>
                </a:lnTo>
                <a:lnTo>
                  <a:pt x="85445" y="67980"/>
                </a:lnTo>
                <a:lnTo>
                  <a:pt x="83304" y="68511"/>
                </a:lnTo>
                <a:lnTo>
                  <a:pt x="81256" y="69280"/>
                </a:lnTo>
                <a:lnTo>
                  <a:pt x="79280" y="70231"/>
                </a:lnTo>
                <a:lnTo>
                  <a:pt x="77414" y="71366"/>
                </a:lnTo>
                <a:lnTo>
                  <a:pt x="75713" y="72647"/>
                </a:lnTo>
                <a:lnTo>
                  <a:pt x="74103" y="74093"/>
                </a:lnTo>
                <a:lnTo>
                  <a:pt x="72640" y="75704"/>
                </a:lnTo>
                <a:lnTo>
                  <a:pt x="71323" y="77425"/>
                </a:lnTo>
                <a:lnTo>
                  <a:pt x="70189" y="79273"/>
                </a:lnTo>
                <a:lnTo>
                  <a:pt x="69256" y="81250"/>
                </a:lnTo>
                <a:lnTo>
                  <a:pt x="68524" y="83337"/>
                </a:lnTo>
                <a:lnTo>
                  <a:pt x="67939" y="85478"/>
                </a:lnTo>
                <a:lnTo>
                  <a:pt x="67609" y="87712"/>
                </a:lnTo>
                <a:lnTo>
                  <a:pt x="67500" y="90018"/>
                </a:lnTo>
                <a:lnTo>
                  <a:pt x="67609" y="92306"/>
                </a:lnTo>
                <a:lnTo>
                  <a:pt x="67939" y="94539"/>
                </a:lnTo>
                <a:lnTo>
                  <a:pt x="68524" y="96680"/>
                </a:lnTo>
                <a:lnTo>
                  <a:pt x="69256" y="98767"/>
                </a:lnTo>
                <a:lnTo>
                  <a:pt x="70189" y="100707"/>
                </a:lnTo>
                <a:lnTo>
                  <a:pt x="71323" y="102556"/>
                </a:lnTo>
                <a:lnTo>
                  <a:pt x="72640" y="104313"/>
                </a:lnTo>
                <a:lnTo>
                  <a:pt x="74103" y="105924"/>
                </a:lnTo>
                <a:lnTo>
                  <a:pt x="75713" y="107333"/>
                </a:lnTo>
                <a:lnTo>
                  <a:pt x="77414" y="108651"/>
                </a:lnTo>
                <a:lnTo>
                  <a:pt x="79280" y="109786"/>
                </a:lnTo>
                <a:lnTo>
                  <a:pt x="81256" y="110738"/>
                </a:lnTo>
                <a:lnTo>
                  <a:pt x="83304" y="111507"/>
                </a:lnTo>
                <a:lnTo>
                  <a:pt x="85445" y="112056"/>
                </a:lnTo>
                <a:lnTo>
                  <a:pt x="87713" y="112367"/>
                </a:lnTo>
                <a:lnTo>
                  <a:pt x="90018" y="112477"/>
                </a:lnTo>
                <a:lnTo>
                  <a:pt x="92304" y="112367"/>
                </a:lnTo>
                <a:lnTo>
                  <a:pt x="94536" y="112056"/>
                </a:lnTo>
                <a:lnTo>
                  <a:pt x="96695" y="111507"/>
                </a:lnTo>
                <a:lnTo>
                  <a:pt x="98725" y="110738"/>
                </a:lnTo>
                <a:lnTo>
                  <a:pt x="100701" y="109786"/>
                </a:lnTo>
                <a:lnTo>
                  <a:pt x="102567" y="108651"/>
                </a:lnTo>
                <a:lnTo>
                  <a:pt x="104304" y="107333"/>
                </a:lnTo>
                <a:lnTo>
                  <a:pt x="105878" y="105924"/>
                </a:lnTo>
                <a:lnTo>
                  <a:pt x="107341" y="104313"/>
                </a:lnTo>
                <a:lnTo>
                  <a:pt x="108658" y="102556"/>
                </a:lnTo>
                <a:lnTo>
                  <a:pt x="109792" y="100707"/>
                </a:lnTo>
                <a:lnTo>
                  <a:pt x="110725" y="98767"/>
                </a:lnTo>
                <a:lnTo>
                  <a:pt x="111457" y="96680"/>
                </a:lnTo>
                <a:lnTo>
                  <a:pt x="112042" y="94539"/>
                </a:lnTo>
                <a:lnTo>
                  <a:pt x="112371" y="92306"/>
                </a:lnTo>
                <a:lnTo>
                  <a:pt x="112481" y="90018"/>
                </a:lnTo>
                <a:lnTo>
                  <a:pt x="112371" y="87712"/>
                </a:lnTo>
                <a:lnTo>
                  <a:pt x="112042" y="85478"/>
                </a:lnTo>
                <a:lnTo>
                  <a:pt x="111457" y="83337"/>
                </a:lnTo>
                <a:lnTo>
                  <a:pt x="110725" y="81250"/>
                </a:lnTo>
                <a:lnTo>
                  <a:pt x="109792" y="79273"/>
                </a:lnTo>
                <a:lnTo>
                  <a:pt x="108658" y="77425"/>
                </a:lnTo>
                <a:lnTo>
                  <a:pt x="107341" y="75704"/>
                </a:lnTo>
                <a:lnTo>
                  <a:pt x="105878" y="74093"/>
                </a:lnTo>
                <a:lnTo>
                  <a:pt x="104304" y="72647"/>
                </a:lnTo>
                <a:lnTo>
                  <a:pt x="102567" y="71366"/>
                </a:lnTo>
                <a:lnTo>
                  <a:pt x="100701" y="70231"/>
                </a:lnTo>
                <a:lnTo>
                  <a:pt x="98725" y="69280"/>
                </a:lnTo>
                <a:lnTo>
                  <a:pt x="96695" y="68511"/>
                </a:lnTo>
                <a:lnTo>
                  <a:pt x="94536" y="67980"/>
                </a:lnTo>
                <a:lnTo>
                  <a:pt x="92304" y="67614"/>
                </a:lnTo>
                <a:lnTo>
                  <a:pt x="90018" y="67504"/>
                </a:lnTo>
                <a:close/>
                <a:moveTo>
                  <a:pt x="37500" y="67504"/>
                </a:moveTo>
                <a:lnTo>
                  <a:pt x="52500" y="67504"/>
                </a:lnTo>
                <a:lnTo>
                  <a:pt x="52500" y="82495"/>
                </a:lnTo>
                <a:lnTo>
                  <a:pt x="37500" y="82495"/>
                </a:lnTo>
                <a:lnTo>
                  <a:pt x="37500" y="67504"/>
                </a:lnTo>
                <a:close/>
                <a:moveTo>
                  <a:pt x="15000" y="67504"/>
                </a:moveTo>
                <a:lnTo>
                  <a:pt x="30000" y="67504"/>
                </a:lnTo>
                <a:lnTo>
                  <a:pt x="30000" y="82495"/>
                </a:lnTo>
                <a:lnTo>
                  <a:pt x="15000" y="82495"/>
                </a:lnTo>
                <a:lnTo>
                  <a:pt x="15000" y="67504"/>
                </a:lnTo>
                <a:close/>
                <a:moveTo>
                  <a:pt x="90018" y="60018"/>
                </a:moveTo>
                <a:lnTo>
                  <a:pt x="92597" y="60128"/>
                </a:lnTo>
                <a:lnTo>
                  <a:pt x="95121" y="60457"/>
                </a:lnTo>
                <a:lnTo>
                  <a:pt x="97554" y="60970"/>
                </a:lnTo>
                <a:lnTo>
                  <a:pt x="99932" y="61702"/>
                </a:lnTo>
                <a:lnTo>
                  <a:pt x="102237" y="62617"/>
                </a:lnTo>
                <a:lnTo>
                  <a:pt x="104414" y="63697"/>
                </a:lnTo>
                <a:lnTo>
                  <a:pt x="106500" y="64942"/>
                </a:lnTo>
                <a:lnTo>
                  <a:pt x="108475" y="66369"/>
                </a:lnTo>
                <a:lnTo>
                  <a:pt x="110323" y="67943"/>
                </a:lnTo>
                <a:lnTo>
                  <a:pt x="112042" y="69646"/>
                </a:lnTo>
                <a:lnTo>
                  <a:pt x="113615" y="71513"/>
                </a:lnTo>
                <a:lnTo>
                  <a:pt x="115042" y="73489"/>
                </a:lnTo>
                <a:lnTo>
                  <a:pt x="116323" y="75558"/>
                </a:lnTo>
                <a:lnTo>
                  <a:pt x="117365" y="77754"/>
                </a:lnTo>
                <a:lnTo>
                  <a:pt x="118280" y="80042"/>
                </a:lnTo>
                <a:lnTo>
                  <a:pt x="119012" y="82422"/>
                </a:lnTo>
                <a:lnTo>
                  <a:pt x="119560" y="84893"/>
                </a:lnTo>
                <a:lnTo>
                  <a:pt x="119890" y="87419"/>
                </a:lnTo>
                <a:lnTo>
                  <a:pt x="120000" y="90018"/>
                </a:lnTo>
                <a:lnTo>
                  <a:pt x="119890" y="92599"/>
                </a:lnTo>
                <a:lnTo>
                  <a:pt x="119560" y="95125"/>
                </a:lnTo>
                <a:lnTo>
                  <a:pt x="119012" y="97559"/>
                </a:lnTo>
                <a:lnTo>
                  <a:pt x="118280" y="99938"/>
                </a:lnTo>
                <a:lnTo>
                  <a:pt x="117365" y="102226"/>
                </a:lnTo>
                <a:lnTo>
                  <a:pt x="116323" y="104423"/>
                </a:lnTo>
                <a:lnTo>
                  <a:pt x="115042" y="106546"/>
                </a:lnTo>
                <a:lnTo>
                  <a:pt x="113615" y="108505"/>
                </a:lnTo>
                <a:lnTo>
                  <a:pt x="112042" y="110335"/>
                </a:lnTo>
                <a:lnTo>
                  <a:pt x="110323" y="112056"/>
                </a:lnTo>
                <a:lnTo>
                  <a:pt x="108475" y="113611"/>
                </a:lnTo>
                <a:lnTo>
                  <a:pt x="106500" y="115039"/>
                </a:lnTo>
                <a:lnTo>
                  <a:pt x="104414" y="116320"/>
                </a:lnTo>
                <a:lnTo>
                  <a:pt x="102237" y="117419"/>
                </a:lnTo>
                <a:lnTo>
                  <a:pt x="99932" y="118316"/>
                </a:lnTo>
                <a:lnTo>
                  <a:pt x="97554" y="119048"/>
                </a:lnTo>
                <a:lnTo>
                  <a:pt x="95121" y="119560"/>
                </a:lnTo>
                <a:lnTo>
                  <a:pt x="92597" y="119890"/>
                </a:lnTo>
                <a:lnTo>
                  <a:pt x="90018" y="120000"/>
                </a:lnTo>
                <a:lnTo>
                  <a:pt x="87420" y="119890"/>
                </a:lnTo>
                <a:lnTo>
                  <a:pt x="84859" y="119560"/>
                </a:lnTo>
                <a:lnTo>
                  <a:pt x="82426" y="119048"/>
                </a:lnTo>
                <a:lnTo>
                  <a:pt x="80048" y="118316"/>
                </a:lnTo>
                <a:lnTo>
                  <a:pt x="77743" y="117419"/>
                </a:lnTo>
                <a:lnTo>
                  <a:pt x="75567" y="116320"/>
                </a:lnTo>
                <a:lnTo>
                  <a:pt x="73481" y="115039"/>
                </a:lnTo>
                <a:lnTo>
                  <a:pt x="71506" y="113611"/>
                </a:lnTo>
                <a:lnTo>
                  <a:pt x="69658" y="112056"/>
                </a:lnTo>
                <a:lnTo>
                  <a:pt x="67939" y="110335"/>
                </a:lnTo>
                <a:lnTo>
                  <a:pt x="66365" y="108505"/>
                </a:lnTo>
                <a:lnTo>
                  <a:pt x="64939" y="106546"/>
                </a:lnTo>
                <a:lnTo>
                  <a:pt x="63695" y="104423"/>
                </a:lnTo>
                <a:lnTo>
                  <a:pt x="62615" y="102226"/>
                </a:lnTo>
                <a:lnTo>
                  <a:pt x="61701" y="99938"/>
                </a:lnTo>
                <a:lnTo>
                  <a:pt x="60969" y="97559"/>
                </a:lnTo>
                <a:lnTo>
                  <a:pt x="60420" y="95125"/>
                </a:lnTo>
                <a:lnTo>
                  <a:pt x="60091" y="92599"/>
                </a:lnTo>
                <a:lnTo>
                  <a:pt x="59981" y="90018"/>
                </a:lnTo>
                <a:lnTo>
                  <a:pt x="60091" y="87419"/>
                </a:lnTo>
                <a:lnTo>
                  <a:pt x="60420" y="84893"/>
                </a:lnTo>
                <a:lnTo>
                  <a:pt x="60969" y="82422"/>
                </a:lnTo>
                <a:lnTo>
                  <a:pt x="61701" y="80042"/>
                </a:lnTo>
                <a:lnTo>
                  <a:pt x="62615" y="77754"/>
                </a:lnTo>
                <a:lnTo>
                  <a:pt x="63695" y="75558"/>
                </a:lnTo>
                <a:lnTo>
                  <a:pt x="64939" y="73489"/>
                </a:lnTo>
                <a:lnTo>
                  <a:pt x="66365" y="71513"/>
                </a:lnTo>
                <a:lnTo>
                  <a:pt x="67939" y="69646"/>
                </a:lnTo>
                <a:lnTo>
                  <a:pt x="69658" y="67943"/>
                </a:lnTo>
                <a:lnTo>
                  <a:pt x="71506" y="66369"/>
                </a:lnTo>
                <a:lnTo>
                  <a:pt x="73481" y="64942"/>
                </a:lnTo>
                <a:lnTo>
                  <a:pt x="75567" y="63697"/>
                </a:lnTo>
                <a:lnTo>
                  <a:pt x="77743" y="62617"/>
                </a:lnTo>
                <a:lnTo>
                  <a:pt x="80048" y="61702"/>
                </a:lnTo>
                <a:lnTo>
                  <a:pt x="82426" y="60970"/>
                </a:lnTo>
                <a:lnTo>
                  <a:pt x="84859" y="60457"/>
                </a:lnTo>
                <a:lnTo>
                  <a:pt x="87420" y="60128"/>
                </a:lnTo>
                <a:lnTo>
                  <a:pt x="90018" y="60018"/>
                </a:lnTo>
                <a:close/>
                <a:moveTo>
                  <a:pt x="59981" y="45027"/>
                </a:moveTo>
                <a:lnTo>
                  <a:pt x="74981" y="45027"/>
                </a:lnTo>
                <a:lnTo>
                  <a:pt x="74981" y="60018"/>
                </a:lnTo>
                <a:lnTo>
                  <a:pt x="59981" y="60018"/>
                </a:lnTo>
                <a:lnTo>
                  <a:pt x="59981" y="45027"/>
                </a:lnTo>
                <a:close/>
                <a:moveTo>
                  <a:pt x="37500" y="45027"/>
                </a:moveTo>
                <a:lnTo>
                  <a:pt x="52500" y="45027"/>
                </a:lnTo>
                <a:lnTo>
                  <a:pt x="52500" y="60018"/>
                </a:lnTo>
                <a:lnTo>
                  <a:pt x="37500" y="60018"/>
                </a:lnTo>
                <a:lnTo>
                  <a:pt x="37500" y="45027"/>
                </a:lnTo>
                <a:close/>
                <a:moveTo>
                  <a:pt x="15000" y="45027"/>
                </a:moveTo>
                <a:lnTo>
                  <a:pt x="30000" y="45027"/>
                </a:lnTo>
                <a:lnTo>
                  <a:pt x="30000" y="60018"/>
                </a:lnTo>
                <a:lnTo>
                  <a:pt x="15000" y="60018"/>
                </a:lnTo>
                <a:lnTo>
                  <a:pt x="15000" y="45027"/>
                </a:lnTo>
                <a:close/>
                <a:moveTo>
                  <a:pt x="8140" y="14990"/>
                </a:moveTo>
                <a:lnTo>
                  <a:pt x="11231" y="14990"/>
                </a:lnTo>
                <a:lnTo>
                  <a:pt x="11231" y="18761"/>
                </a:lnTo>
                <a:lnTo>
                  <a:pt x="11341" y="19951"/>
                </a:lnTo>
                <a:lnTo>
                  <a:pt x="11634" y="21122"/>
                </a:lnTo>
                <a:lnTo>
                  <a:pt x="12073" y="22184"/>
                </a:lnTo>
                <a:lnTo>
                  <a:pt x="12695" y="23172"/>
                </a:lnTo>
                <a:lnTo>
                  <a:pt x="13463" y="24051"/>
                </a:lnTo>
                <a:lnTo>
                  <a:pt x="14341" y="24801"/>
                </a:lnTo>
                <a:lnTo>
                  <a:pt x="15292" y="25424"/>
                </a:lnTo>
                <a:lnTo>
                  <a:pt x="16390" y="25863"/>
                </a:lnTo>
                <a:lnTo>
                  <a:pt x="17542" y="26156"/>
                </a:lnTo>
                <a:lnTo>
                  <a:pt x="18750" y="26266"/>
                </a:lnTo>
                <a:lnTo>
                  <a:pt x="19957" y="26156"/>
                </a:lnTo>
                <a:lnTo>
                  <a:pt x="21128" y="25863"/>
                </a:lnTo>
                <a:lnTo>
                  <a:pt x="22189" y="25424"/>
                </a:lnTo>
                <a:lnTo>
                  <a:pt x="23176" y="24801"/>
                </a:lnTo>
                <a:lnTo>
                  <a:pt x="24036" y="24051"/>
                </a:lnTo>
                <a:lnTo>
                  <a:pt x="24804" y="23172"/>
                </a:lnTo>
                <a:lnTo>
                  <a:pt x="25390" y="22184"/>
                </a:lnTo>
                <a:lnTo>
                  <a:pt x="25865" y="21122"/>
                </a:lnTo>
                <a:lnTo>
                  <a:pt x="26158" y="19951"/>
                </a:lnTo>
                <a:lnTo>
                  <a:pt x="26231" y="18761"/>
                </a:lnTo>
                <a:lnTo>
                  <a:pt x="26231" y="14990"/>
                </a:lnTo>
                <a:lnTo>
                  <a:pt x="71250" y="14990"/>
                </a:lnTo>
                <a:lnTo>
                  <a:pt x="71250" y="18761"/>
                </a:lnTo>
                <a:lnTo>
                  <a:pt x="71323" y="19951"/>
                </a:lnTo>
                <a:lnTo>
                  <a:pt x="71615" y="21122"/>
                </a:lnTo>
                <a:lnTo>
                  <a:pt x="72091" y="22184"/>
                </a:lnTo>
                <a:lnTo>
                  <a:pt x="72676" y="23172"/>
                </a:lnTo>
                <a:lnTo>
                  <a:pt x="73445" y="24051"/>
                </a:lnTo>
                <a:lnTo>
                  <a:pt x="74323" y="24801"/>
                </a:lnTo>
                <a:lnTo>
                  <a:pt x="75310" y="25424"/>
                </a:lnTo>
                <a:lnTo>
                  <a:pt x="76371" y="25863"/>
                </a:lnTo>
                <a:lnTo>
                  <a:pt x="77524" y="26156"/>
                </a:lnTo>
                <a:lnTo>
                  <a:pt x="78731" y="26266"/>
                </a:lnTo>
                <a:lnTo>
                  <a:pt x="79975" y="26156"/>
                </a:lnTo>
                <a:lnTo>
                  <a:pt x="81109" y="25863"/>
                </a:lnTo>
                <a:lnTo>
                  <a:pt x="82207" y="25424"/>
                </a:lnTo>
                <a:lnTo>
                  <a:pt x="83195" y="24801"/>
                </a:lnTo>
                <a:lnTo>
                  <a:pt x="84054" y="24051"/>
                </a:lnTo>
                <a:lnTo>
                  <a:pt x="84786" y="23172"/>
                </a:lnTo>
                <a:lnTo>
                  <a:pt x="85408" y="22184"/>
                </a:lnTo>
                <a:lnTo>
                  <a:pt x="85847" y="21122"/>
                </a:lnTo>
                <a:lnTo>
                  <a:pt x="86140" y="19951"/>
                </a:lnTo>
                <a:lnTo>
                  <a:pt x="86250" y="18761"/>
                </a:lnTo>
                <a:lnTo>
                  <a:pt x="86250" y="14990"/>
                </a:lnTo>
                <a:lnTo>
                  <a:pt x="89396" y="14990"/>
                </a:lnTo>
                <a:lnTo>
                  <a:pt x="90695" y="15100"/>
                </a:lnTo>
                <a:lnTo>
                  <a:pt x="91939" y="15430"/>
                </a:lnTo>
                <a:lnTo>
                  <a:pt x="93109" y="15942"/>
                </a:lnTo>
                <a:lnTo>
                  <a:pt x="94170" y="16601"/>
                </a:lnTo>
                <a:lnTo>
                  <a:pt x="95121" y="17406"/>
                </a:lnTo>
                <a:lnTo>
                  <a:pt x="95926" y="18395"/>
                </a:lnTo>
                <a:lnTo>
                  <a:pt x="96585" y="19438"/>
                </a:lnTo>
                <a:lnTo>
                  <a:pt x="97079" y="20646"/>
                </a:lnTo>
                <a:lnTo>
                  <a:pt x="97371" y="21928"/>
                </a:lnTo>
                <a:lnTo>
                  <a:pt x="97481" y="23245"/>
                </a:lnTo>
                <a:lnTo>
                  <a:pt x="97481" y="52495"/>
                </a:lnTo>
                <a:lnTo>
                  <a:pt x="90018" y="52495"/>
                </a:lnTo>
                <a:lnTo>
                  <a:pt x="90018" y="37504"/>
                </a:lnTo>
                <a:lnTo>
                  <a:pt x="7518" y="37504"/>
                </a:lnTo>
                <a:lnTo>
                  <a:pt x="7518" y="89249"/>
                </a:lnTo>
                <a:lnTo>
                  <a:pt x="7591" y="89615"/>
                </a:lnTo>
                <a:lnTo>
                  <a:pt x="7810" y="89908"/>
                </a:lnTo>
                <a:lnTo>
                  <a:pt x="8140" y="90018"/>
                </a:lnTo>
                <a:lnTo>
                  <a:pt x="52500" y="90018"/>
                </a:lnTo>
                <a:lnTo>
                  <a:pt x="52500" y="97486"/>
                </a:lnTo>
                <a:lnTo>
                  <a:pt x="8140" y="97486"/>
                </a:lnTo>
                <a:lnTo>
                  <a:pt x="6823" y="97376"/>
                </a:lnTo>
                <a:lnTo>
                  <a:pt x="5542" y="97083"/>
                </a:lnTo>
                <a:lnTo>
                  <a:pt x="4371" y="96571"/>
                </a:lnTo>
                <a:lnTo>
                  <a:pt x="3329" y="95912"/>
                </a:lnTo>
                <a:lnTo>
                  <a:pt x="2378" y="95088"/>
                </a:lnTo>
                <a:lnTo>
                  <a:pt x="1573" y="94136"/>
                </a:lnTo>
                <a:lnTo>
                  <a:pt x="914" y="93038"/>
                </a:lnTo>
                <a:lnTo>
                  <a:pt x="402" y="91866"/>
                </a:lnTo>
                <a:lnTo>
                  <a:pt x="109" y="90585"/>
                </a:lnTo>
                <a:lnTo>
                  <a:pt x="0" y="89249"/>
                </a:lnTo>
                <a:lnTo>
                  <a:pt x="0" y="23245"/>
                </a:lnTo>
                <a:lnTo>
                  <a:pt x="109" y="21928"/>
                </a:lnTo>
                <a:lnTo>
                  <a:pt x="402" y="20646"/>
                </a:lnTo>
                <a:lnTo>
                  <a:pt x="914" y="19438"/>
                </a:lnTo>
                <a:lnTo>
                  <a:pt x="1573" y="18395"/>
                </a:lnTo>
                <a:lnTo>
                  <a:pt x="2378" y="17406"/>
                </a:lnTo>
                <a:lnTo>
                  <a:pt x="3329" y="16601"/>
                </a:lnTo>
                <a:lnTo>
                  <a:pt x="4371" y="15942"/>
                </a:lnTo>
                <a:lnTo>
                  <a:pt x="5542" y="15430"/>
                </a:lnTo>
                <a:lnTo>
                  <a:pt x="6823" y="15100"/>
                </a:lnTo>
                <a:lnTo>
                  <a:pt x="8140" y="14990"/>
                </a:lnTo>
                <a:close/>
                <a:moveTo>
                  <a:pt x="78731" y="0"/>
                </a:moveTo>
                <a:lnTo>
                  <a:pt x="79609" y="109"/>
                </a:lnTo>
                <a:lnTo>
                  <a:pt x="80378" y="402"/>
                </a:lnTo>
                <a:lnTo>
                  <a:pt x="81109" y="841"/>
                </a:lnTo>
                <a:lnTo>
                  <a:pt x="81658" y="1427"/>
                </a:lnTo>
                <a:lnTo>
                  <a:pt x="82134" y="2123"/>
                </a:lnTo>
                <a:lnTo>
                  <a:pt x="82390" y="2873"/>
                </a:lnTo>
                <a:lnTo>
                  <a:pt x="82500" y="3752"/>
                </a:lnTo>
                <a:lnTo>
                  <a:pt x="82500" y="18761"/>
                </a:lnTo>
                <a:lnTo>
                  <a:pt x="82390" y="19621"/>
                </a:lnTo>
                <a:lnTo>
                  <a:pt x="82134" y="20390"/>
                </a:lnTo>
                <a:lnTo>
                  <a:pt x="81658" y="21086"/>
                </a:lnTo>
                <a:lnTo>
                  <a:pt x="81109" y="21671"/>
                </a:lnTo>
                <a:lnTo>
                  <a:pt x="80378" y="22111"/>
                </a:lnTo>
                <a:lnTo>
                  <a:pt x="79609" y="22403"/>
                </a:lnTo>
                <a:lnTo>
                  <a:pt x="78731" y="22513"/>
                </a:lnTo>
                <a:lnTo>
                  <a:pt x="77890" y="22403"/>
                </a:lnTo>
                <a:lnTo>
                  <a:pt x="77085" y="22111"/>
                </a:lnTo>
                <a:lnTo>
                  <a:pt x="76408" y="21671"/>
                </a:lnTo>
                <a:lnTo>
                  <a:pt x="75823" y="21086"/>
                </a:lnTo>
                <a:lnTo>
                  <a:pt x="75384" y="20390"/>
                </a:lnTo>
                <a:lnTo>
                  <a:pt x="75091" y="19621"/>
                </a:lnTo>
                <a:lnTo>
                  <a:pt x="74981" y="18761"/>
                </a:lnTo>
                <a:lnTo>
                  <a:pt x="74981" y="3752"/>
                </a:lnTo>
                <a:lnTo>
                  <a:pt x="75091" y="2873"/>
                </a:lnTo>
                <a:lnTo>
                  <a:pt x="75384" y="2123"/>
                </a:lnTo>
                <a:lnTo>
                  <a:pt x="75823" y="1427"/>
                </a:lnTo>
                <a:lnTo>
                  <a:pt x="76408" y="841"/>
                </a:lnTo>
                <a:lnTo>
                  <a:pt x="77085" y="402"/>
                </a:lnTo>
                <a:lnTo>
                  <a:pt x="77890" y="109"/>
                </a:lnTo>
                <a:lnTo>
                  <a:pt x="78731" y="0"/>
                </a:lnTo>
                <a:close/>
                <a:moveTo>
                  <a:pt x="18750" y="0"/>
                </a:moveTo>
                <a:lnTo>
                  <a:pt x="19591" y="109"/>
                </a:lnTo>
                <a:lnTo>
                  <a:pt x="20396" y="402"/>
                </a:lnTo>
                <a:lnTo>
                  <a:pt x="21091" y="841"/>
                </a:lnTo>
                <a:lnTo>
                  <a:pt x="21676" y="1427"/>
                </a:lnTo>
                <a:lnTo>
                  <a:pt x="22115" y="2123"/>
                </a:lnTo>
                <a:lnTo>
                  <a:pt x="22408" y="2873"/>
                </a:lnTo>
                <a:lnTo>
                  <a:pt x="22518" y="3752"/>
                </a:lnTo>
                <a:lnTo>
                  <a:pt x="22518" y="18761"/>
                </a:lnTo>
                <a:lnTo>
                  <a:pt x="22408" y="19621"/>
                </a:lnTo>
                <a:lnTo>
                  <a:pt x="22115" y="20390"/>
                </a:lnTo>
                <a:lnTo>
                  <a:pt x="21676" y="21086"/>
                </a:lnTo>
                <a:lnTo>
                  <a:pt x="21091" y="21671"/>
                </a:lnTo>
                <a:lnTo>
                  <a:pt x="20396" y="22111"/>
                </a:lnTo>
                <a:lnTo>
                  <a:pt x="19591" y="22403"/>
                </a:lnTo>
                <a:lnTo>
                  <a:pt x="18750" y="22513"/>
                </a:lnTo>
                <a:lnTo>
                  <a:pt x="17871" y="22403"/>
                </a:lnTo>
                <a:lnTo>
                  <a:pt x="17103" y="22111"/>
                </a:lnTo>
                <a:lnTo>
                  <a:pt x="16426" y="21671"/>
                </a:lnTo>
                <a:lnTo>
                  <a:pt x="15841" y="21086"/>
                </a:lnTo>
                <a:lnTo>
                  <a:pt x="15402" y="20390"/>
                </a:lnTo>
                <a:lnTo>
                  <a:pt x="15109" y="19621"/>
                </a:lnTo>
                <a:lnTo>
                  <a:pt x="15000" y="18761"/>
                </a:lnTo>
                <a:lnTo>
                  <a:pt x="15000" y="3752"/>
                </a:lnTo>
                <a:lnTo>
                  <a:pt x="15109" y="2873"/>
                </a:lnTo>
                <a:lnTo>
                  <a:pt x="15402" y="2123"/>
                </a:lnTo>
                <a:lnTo>
                  <a:pt x="15841" y="1427"/>
                </a:lnTo>
                <a:lnTo>
                  <a:pt x="16426" y="841"/>
                </a:lnTo>
                <a:lnTo>
                  <a:pt x="17103" y="402"/>
                </a:lnTo>
                <a:lnTo>
                  <a:pt x="17871" y="109"/>
                </a:lnTo>
                <a:lnTo>
                  <a:pt x="18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Behaviour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300" y="446500"/>
            <a:ext cx="7620000" cy="48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381" y="295829"/>
            <a:ext cx="7620000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Good </a:t>
            </a:r>
            <a:r>
              <a:rPr lang="en-GB" b="1">
                <a:solidFill>
                  <a:srgbClr val="EE795B"/>
                </a:solidFill>
              </a:rPr>
              <a:t>Customer </a:t>
            </a:r>
            <a:r>
              <a:rPr lang="en-GB"/>
              <a:t>Profile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40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1479900" y="2979060"/>
            <a:ext cx="6184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ADDRESS THE DIFFERENT GOOD CUSTOMER TYPES?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798450" y="853669"/>
            <a:ext cx="78702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5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STRATEGY</a:t>
            </a:r>
            <a:endParaRPr sz="65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4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sz="1600" b="1" dirty="0">
                <a:solidFill>
                  <a:srgbClr val="999999"/>
                </a:solidFill>
                <a:highlight>
                  <a:srgbClr val="FFFFFF"/>
                </a:highlight>
              </a:rPr>
              <a:t>Click and collect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: buy online and pick it up at the store;</a:t>
            </a:r>
            <a:endParaRPr dirty="0"/>
          </a:p>
          <a:p>
            <a:pPr marL="28575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sz="1600" b="1" dirty="0">
                <a:solidFill>
                  <a:srgbClr val="999999"/>
                </a:solidFill>
                <a:highlight>
                  <a:srgbClr val="FFFFFF"/>
                </a:highlight>
              </a:rPr>
              <a:t>CRM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: Automatic emails when they buy something, offering a discount for next time, or when there's a new collection or sale, with products they might like, based on their previous purchases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. </a:t>
            </a: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sz="1600" b="1" dirty="0">
                <a:solidFill>
                  <a:srgbClr val="999999"/>
                </a:solidFill>
                <a:highlight>
                  <a:srgbClr val="FFFFFF"/>
                </a:highlight>
              </a:rPr>
              <a:t>Special campaigns for men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 on valentine's day, pushing the top products in lingerie</a:t>
            </a:r>
            <a:b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  -Contact the men of group 3 by phone and send an email to every </a:t>
            </a:r>
            <a:r>
              <a:rPr lang="en-GB" sz="1600" dirty="0" err="1">
                <a:solidFill>
                  <a:srgbClr val="999999"/>
                </a:solidFill>
                <a:highlight>
                  <a:srgbClr val="FFFFFF"/>
                </a:highlight>
              </a:rPr>
              <a:t>mens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Boost </a:t>
            </a:r>
            <a:r>
              <a:rPr lang="en-GB" sz="1600" b="1" dirty="0">
                <a:solidFill>
                  <a:srgbClr val="999999"/>
                </a:solidFill>
                <a:highlight>
                  <a:srgbClr val="FFFFFF"/>
                </a:highlight>
              </a:rPr>
              <a:t>Instagram</a:t>
            </a:r>
            <a:endParaRPr dirty="0"/>
          </a:p>
        </p:txBody>
      </p:sp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Marketing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311680" y="901551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To bring them to the store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479900" y="2178960"/>
            <a:ext cx="6184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CONTEXT, METHODOLOGIES 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0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DATA SET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98450" y="853672"/>
            <a:ext cx="78702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5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65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3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100"/>
              <a:buChar char="❖"/>
            </a:pP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Make 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the stores </a:t>
            </a:r>
            <a:r>
              <a:rPr lang="en-GB" sz="1600" b="1" dirty="0">
                <a:solidFill>
                  <a:srgbClr val="999999"/>
                </a:solidFill>
                <a:highlight>
                  <a:srgbClr val="FFFFFF"/>
                </a:highlight>
              </a:rPr>
              <a:t>kids-friendly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, so their moms can spend more time shopping: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600" dirty="0" err="1">
                <a:solidFill>
                  <a:srgbClr val="999999"/>
                </a:solidFill>
                <a:highlight>
                  <a:srgbClr val="FFFFFF"/>
                </a:highlight>
              </a:rPr>
              <a:t>e.g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: create safe playground for children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Marketing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311700" y="889375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To make them spend more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26" y="2668500"/>
            <a:ext cx="3745125" cy="1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100"/>
              <a:buChar char="❖"/>
            </a:pPr>
            <a:r>
              <a:rPr lang="en-GB" sz="1600" b="1" dirty="0">
                <a:solidFill>
                  <a:srgbClr val="999999"/>
                </a:solidFill>
                <a:highlight>
                  <a:srgbClr val="FFFFFF"/>
                </a:highlight>
              </a:rPr>
              <a:t>Delivery service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: they shop at the store and we deliver the bags to their homes or office.</a:t>
            </a:r>
            <a:b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</a:b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600"/>
              <a:buChar char="❖"/>
            </a:pP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To make them buy all the 3 lines  products: during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Christmas days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, V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alentine’s 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days and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other 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festive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days, 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we create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a ‘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’</a:t>
            </a:r>
            <a:r>
              <a:rPr lang="en-GB" sz="1600" dirty="0">
                <a:solidFill>
                  <a:srgbClr val="EE795B"/>
                </a:solidFill>
                <a:highlight>
                  <a:srgbClr val="FFFFFF"/>
                </a:highlight>
              </a:rPr>
              <a:t>Mystery box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’’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containing 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the three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lines of products (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of same size) with a 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slight reduction </a:t>
            </a: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of the price</a:t>
            </a:r>
            <a:r>
              <a:rPr lang="en-GB" sz="1600" dirty="0" smtClean="0">
                <a:solidFill>
                  <a:srgbClr val="999999"/>
                </a:solidFill>
                <a:highlight>
                  <a:srgbClr val="FFFFFF"/>
                </a:highlight>
              </a:rPr>
              <a:t>.</a:t>
            </a:r>
          </a:p>
          <a:p>
            <a:pPr marL="28575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600"/>
              <a:buChar char="❖"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600"/>
              <a:buChar char="❖"/>
            </a:pPr>
            <a:r>
              <a:rPr lang="en-GB" sz="1600" dirty="0">
                <a:solidFill>
                  <a:srgbClr val="999999"/>
                </a:solidFill>
                <a:highlight>
                  <a:srgbClr val="FFFFFF"/>
                </a:highlight>
              </a:rPr>
              <a:t>We can make advertisement with these mystery boxes to make them buy it more</a:t>
            </a: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369" name="Google Shape;369;p4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Marketing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311700" y="889375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To make them spend more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520" y="3374674"/>
            <a:ext cx="1183975" cy="141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700" y="3374679"/>
            <a:ext cx="1541575" cy="1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100"/>
              <a:buChar char="❖"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Review our </a:t>
            </a:r>
            <a:r>
              <a:rPr lang="en-GB" sz="1600" b="1">
                <a:solidFill>
                  <a:srgbClr val="999999"/>
                </a:solidFill>
                <a:highlight>
                  <a:srgbClr val="FFFFFF"/>
                </a:highlight>
              </a:rPr>
              <a:t>return policies:</a:t>
            </a:r>
            <a:endParaRPr sz="1600" b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Our customers have up to 1 week to return a product (from 10€) in good conditions.</a:t>
            </a:r>
            <a:endParaRPr sz="16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100"/>
              <a:buChar char="❖"/>
            </a:pPr>
            <a:r>
              <a:rPr lang="en-GB" sz="1600" b="1">
                <a:solidFill>
                  <a:srgbClr val="999999"/>
                </a:solidFill>
                <a:highlight>
                  <a:schemeClr val="lt1"/>
                </a:highlight>
              </a:rPr>
              <a:t>Small gifts </a:t>
            </a:r>
            <a:r>
              <a:rPr lang="en-GB" sz="1600">
                <a:solidFill>
                  <a:srgbClr val="999999"/>
                </a:solidFill>
                <a:highlight>
                  <a:schemeClr val="lt1"/>
                </a:highlight>
              </a:rPr>
              <a:t>for the most expensive products in each line/family</a:t>
            </a:r>
            <a:br>
              <a:rPr lang="en-GB" sz="1600">
                <a:solidFill>
                  <a:srgbClr val="999999"/>
                </a:solidFill>
                <a:highlight>
                  <a:schemeClr val="lt1"/>
                </a:highlight>
              </a:rPr>
            </a:br>
            <a:endParaRPr sz="1600"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100"/>
              <a:buChar char="❖"/>
            </a:pPr>
            <a:r>
              <a:rPr lang="en-GB" sz="1600">
                <a:solidFill>
                  <a:srgbClr val="999999"/>
                </a:solidFill>
                <a:highlight>
                  <a:schemeClr val="lt1"/>
                </a:highlight>
              </a:rPr>
              <a:t>Offer to </a:t>
            </a:r>
            <a:r>
              <a:rPr lang="en-GB" sz="1600" b="1">
                <a:solidFill>
                  <a:srgbClr val="999999"/>
                </a:solidFill>
                <a:highlight>
                  <a:schemeClr val="lt1"/>
                </a:highlight>
              </a:rPr>
              <a:t>split payment </a:t>
            </a:r>
            <a:r>
              <a:rPr lang="en-GB" sz="1600">
                <a:solidFill>
                  <a:srgbClr val="999999"/>
                </a:solidFill>
                <a:highlight>
                  <a:schemeClr val="lt1"/>
                </a:highlight>
              </a:rPr>
              <a:t>throughout several months</a:t>
            </a:r>
            <a:br>
              <a:rPr lang="en-GB" sz="1600">
                <a:solidFill>
                  <a:srgbClr val="999999"/>
                </a:solidFill>
                <a:highlight>
                  <a:schemeClr val="lt1"/>
                </a:highlight>
              </a:rPr>
            </a:br>
            <a:endParaRPr sz="1600"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8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100"/>
              <a:buChar char="❖"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Change </a:t>
            </a:r>
            <a:r>
              <a:rPr lang="en-GB" sz="1600" b="1">
                <a:solidFill>
                  <a:srgbClr val="999999"/>
                </a:solidFill>
                <a:highlight>
                  <a:srgbClr val="FFFFFF"/>
                </a:highlight>
              </a:rPr>
              <a:t>stores layout:</a:t>
            </a:r>
            <a:endParaRPr sz="1600" b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Since most of the Good customers shop in the city center (</a:t>
            </a:r>
            <a:r>
              <a:rPr lang="en-GB" sz="1600">
                <a:solidFill>
                  <a:srgbClr val="EE795B"/>
                </a:solidFill>
                <a:highlight>
                  <a:srgbClr val="FFFFFF"/>
                </a:highlight>
              </a:rPr>
              <a:t>72%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) and in Province (</a:t>
            </a:r>
            <a:r>
              <a:rPr lang="en-GB" sz="1600">
                <a:solidFill>
                  <a:srgbClr val="EE795B"/>
                </a:solidFill>
                <a:highlight>
                  <a:srgbClr val="FFFFFF"/>
                </a:highlight>
              </a:rPr>
              <a:t>62%</a:t>
            </a: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), then we can:</a:t>
            </a:r>
            <a:endParaRPr sz="16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        - increase the size of the existing stores there,</a:t>
            </a:r>
            <a:endParaRPr sz="16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9999"/>
                </a:solidFill>
                <a:highlight>
                  <a:srgbClr val="FFFFFF"/>
                </a:highlight>
              </a:rPr>
              <a:t>        - create new stores in Province</a:t>
            </a:r>
            <a:endParaRPr sz="16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379" name="Google Shape;379;p45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Marketing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Strategy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311700" y="889375"/>
            <a:ext cx="41640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566579"/>
                </a:solidFill>
                <a:latin typeface="Arial"/>
                <a:ea typeface="Arial"/>
                <a:cs typeface="Arial"/>
                <a:sym typeface="Arial"/>
              </a:rPr>
              <a:t>To make them spend more</a:t>
            </a:r>
            <a:endParaRPr sz="1600" b="0" i="0" u="none" strike="noStrike" cap="non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1479900" y="2518435"/>
            <a:ext cx="6184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RECOMMENDATIONS 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636900" y="897948"/>
            <a:ext cx="78702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5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65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46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4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Methods</a:t>
            </a:r>
            <a:endParaRPr>
              <a:solidFill>
                <a:srgbClr val="EE795B"/>
              </a:solidFill>
            </a:endParaRPr>
          </a:p>
          <a:p>
            <a:pPr marL="628650" lvl="1" indent="-17145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200"/>
              <a:buChar char="➢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We used RFM analysis to define good customers, and clustering analysis to separate them into 3 subgroups and study their behaviours.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Goals</a:t>
            </a:r>
            <a:endParaRPr>
              <a:solidFill>
                <a:srgbClr val="EE795B"/>
              </a:solidFill>
            </a:endParaRPr>
          </a:p>
          <a:p>
            <a:pPr marL="628650" lvl="1" indent="-171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200"/>
              <a:buChar char="➢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To define a marketing strategy for each cluster, in order to increase the amount spent per visit</a:t>
            </a:r>
            <a:endParaRPr/>
          </a:p>
          <a:p>
            <a:pPr marL="628650" lvl="1" indent="-1714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200"/>
              <a:buChar char="➢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We realise that group 3 has a potential to become top customers, so we should focus efforts on them</a:t>
            </a:r>
            <a:endParaRPr/>
          </a:p>
          <a:p>
            <a:pPr marL="171450" lvl="0" indent="-82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Future work</a:t>
            </a:r>
            <a:endParaRPr>
              <a:solidFill>
                <a:srgbClr val="EE795B"/>
              </a:solidFill>
            </a:endParaRPr>
          </a:p>
          <a:p>
            <a:pPr marL="628650" lvl="1" indent="-1841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400"/>
              <a:buChar char="➢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Do churn analysis: To predict when does our customers decide not to come to the company</a:t>
            </a:r>
            <a:endParaRPr sz="1400"/>
          </a:p>
          <a:p>
            <a:pPr marL="628650" lvl="1" indent="-1841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E795B"/>
              </a:buClr>
              <a:buSzPts val="1400"/>
              <a:buChar char="➢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Gather more specific data on customers and bought products</a:t>
            </a:r>
            <a:endParaRPr sz="1400"/>
          </a:p>
        </p:txBody>
      </p:sp>
      <p:sp>
        <p:nvSpPr>
          <p:cNvPr id="395" name="Google Shape;395;p4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>
                <a:solidFill>
                  <a:srgbClr val="EE795B"/>
                </a:solidFill>
              </a:rPr>
              <a:t>Conclusion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8"/>
          <p:cNvSpPr txBox="1"/>
          <p:nvPr/>
        </p:nvSpPr>
        <p:spPr>
          <a:xfrm>
            <a:off x="2329050" y="2729001"/>
            <a:ext cx="4485900" cy="103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lang="en-GB" sz="335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lang="en-GB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-GB" sz="335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ou </a:t>
            </a:r>
            <a:r>
              <a:rPr lang="en-GB" sz="335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 sz="335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lang="en-GB" sz="335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our </a:t>
            </a:r>
            <a:r>
              <a:rPr lang="en-GB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GB" sz="335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ind </a:t>
            </a:r>
            <a:r>
              <a:rPr lang="en-GB" sz="3350" b="1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GB" sz="335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ttention</a:t>
            </a:r>
            <a:endParaRPr sz="3350" b="1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4027800" y="1495700"/>
            <a:ext cx="1088400" cy="80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8"/>
          <p:cNvSpPr txBox="1"/>
          <p:nvPr/>
        </p:nvSpPr>
        <p:spPr>
          <a:xfrm>
            <a:off x="3092550" y="3669650"/>
            <a:ext cx="29589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20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20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311700" y="1768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Our </a:t>
            </a:r>
            <a:r>
              <a:rPr lang="en-GB" b="1">
                <a:solidFill>
                  <a:srgbClr val="EE795B"/>
                </a:solidFill>
              </a:rPr>
              <a:t>Products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12525" y="1114850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Underwear</a:t>
            </a:r>
            <a:endParaRPr sz="1900" b="1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Sleepwear</a:t>
            </a:r>
            <a:endParaRPr sz="1900" b="1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Beachwear</a:t>
            </a:r>
            <a:endParaRPr sz="1900" b="1" i="0" u="none" strike="noStrike" cap="non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Marakas Fashion is a French retailer company specialised in women’s fashion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600" y="1609974"/>
            <a:ext cx="2395350" cy="2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l="4506" r="8994" b="2572"/>
          <a:stretch/>
        </p:blipFill>
        <p:spPr>
          <a:xfrm>
            <a:off x="6405037" y="1616325"/>
            <a:ext cx="2024715" cy="26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200" y="1616337"/>
            <a:ext cx="3007141" cy="260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700" y="668175"/>
            <a:ext cx="8520600" cy="4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Main Goal</a:t>
            </a: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: Turn Good Customers into Top Customers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To do so, we build marketing strategies to increase:</a:t>
            </a:r>
            <a:endParaRPr b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	-</a:t>
            </a: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Cross-selling </a:t>
            </a: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and </a:t>
            </a: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Up-selling</a:t>
            </a:r>
            <a:endParaRPr>
              <a:solidFill>
                <a:srgbClr val="EE795B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	-</a:t>
            </a:r>
            <a:r>
              <a:rPr lang="en-GB" b="1">
                <a:solidFill>
                  <a:srgbClr val="EE795B"/>
                </a:solidFill>
                <a:highlight>
                  <a:srgbClr val="FFFFFF"/>
                </a:highlight>
              </a:rPr>
              <a:t>Customer retention</a:t>
            </a:r>
            <a:endParaRPr>
              <a:solidFill>
                <a:srgbClr val="EE795B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1. What is cross-selling?</a:t>
            </a:r>
            <a:endParaRPr b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It is the action of selling an additional product to an existing customer.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2. What is up-selling?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Business tries to persuade customers to buy an additional item in order to make a more profitable sale.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3. Customer retention?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It refers to the </a:t>
            </a:r>
            <a:r>
              <a:rPr lang="en-GB" b="1">
                <a:solidFill>
                  <a:srgbClr val="999999"/>
                </a:solidFill>
                <a:highlight>
                  <a:srgbClr val="FFFFFF"/>
                </a:highlight>
              </a:rPr>
              <a:t>activities and actions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that companies take to reduce the number of customer defections. The goal of customer retention programs is to help companies retain as many customers as possible.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311700" y="1399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Overall </a:t>
            </a:r>
            <a:r>
              <a:rPr lang="en-GB">
                <a:solidFill>
                  <a:srgbClr val="EE795B"/>
                </a:solidFill>
              </a:rPr>
              <a:t>Objective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300"/>
              <a:buAutoNum type="arabicPeriod"/>
            </a:pPr>
            <a:r>
              <a:rPr lang="en-GB" sz="1300" b="1">
                <a:solidFill>
                  <a:srgbClr val="EE795B"/>
                </a:solidFill>
                <a:highlight>
                  <a:srgbClr val="FFFFFF"/>
                </a:highlight>
              </a:rPr>
              <a:t>RFM Segmentation</a:t>
            </a:r>
            <a:endParaRPr sz="1300">
              <a:solidFill>
                <a:srgbClr val="EE795B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EE795B"/>
              </a:solidFill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●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It is based on three variables:</a:t>
            </a:r>
            <a:r>
              <a:rPr lang="en-GB" sz="1200">
                <a:solidFill>
                  <a:srgbClr val="EE795B"/>
                </a:solidFill>
                <a:highlight>
                  <a:srgbClr val="FFFFFF"/>
                </a:highlight>
              </a:rPr>
              <a:t> R</a:t>
            </a: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ecency, </a:t>
            </a:r>
            <a:r>
              <a:rPr lang="en-GB" sz="1200">
                <a:solidFill>
                  <a:srgbClr val="EE795B"/>
                </a:solidFill>
                <a:highlight>
                  <a:srgbClr val="FFFFFF"/>
                </a:highlight>
              </a:rPr>
              <a:t>F</a:t>
            </a: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requency and </a:t>
            </a:r>
            <a:r>
              <a:rPr lang="en-GB" sz="1200">
                <a:solidFill>
                  <a:srgbClr val="EE795B"/>
                </a:solidFill>
                <a:highlight>
                  <a:srgbClr val="FFFFFF"/>
                </a:highlight>
              </a:rPr>
              <a:t>M</a:t>
            </a: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onetary value.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171450" lvl="0" indent="-82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●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We use the RFM segmentation method to separate the customers into nine groups.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●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First, we use the frequency and monetary values table with the level weak medium and high to get the FM segmentation.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●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Then we add the recency into the FM segmentation table to get a complete RFM segmentation.</a:t>
            </a:r>
            <a:endParaRPr/>
          </a:p>
          <a:p>
            <a:pPr marL="171450" lvl="0" indent="-82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82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Our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Methodology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2919113"/>
            <a:ext cx="31623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58706"/>
          <a:stretch/>
        </p:blipFill>
        <p:spPr>
          <a:xfrm>
            <a:off x="4184150" y="3128900"/>
            <a:ext cx="4586300" cy="117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4361275" y="4302250"/>
            <a:ext cx="4228500" cy="0"/>
          </a:xfrm>
          <a:prstGeom prst="straightConnector1">
            <a:avLst/>
          </a:prstGeom>
          <a:noFill/>
          <a:ln w="19050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300" b="1">
                <a:solidFill>
                  <a:srgbClr val="EE795B"/>
                </a:solidFill>
                <a:highlight>
                  <a:srgbClr val="FFFFFF"/>
                </a:highlight>
              </a:rPr>
              <a:t>2.    Descriptive Analysis</a:t>
            </a:r>
            <a:endParaRPr sz="1300" b="1">
              <a:solidFill>
                <a:srgbClr val="EE795B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We use this method to: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200"/>
              <a:buChar char="❖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 Give a </a:t>
            </a:r>
            <a:r>
              <a:rPr lang="en-GB" sz="1200" b="1">
                <a:solidFill>
                  <a:srgbClr val="999999"/>
                </a:solidFill>
                <a:highlight>
                  <a:srgbClr val="FFFFFF"/>
                </a:highlight>
              </a:rPr>
              <a:t>precise description</a:t>
            </a: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 on the Good Customers profile compared with others.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200"/>
              <a:buChar char="❖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 Compare Good Customers with Top Customers.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300" b="1">
                <a:solidFill>
                  <a:srgbClr val="EE795B"/>
                </a:solidFill>
                <a:highlight>
                  <a:srgbClr val="FFFFFF"/>
                </a:highlight>
              </a:rPr>
              <a:t>3.    Clustering Analysis </a:t>
            </a:r>
            <a:endParaRPr sz="1300" b="1">
              <a:solidFill>
                <a:srgbClr val="EE795B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>
              <a:solidFill>
                <a:srgbClr val="EE795B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200"/>
              <a:buChar char="❖"/>
            </a:pPr>
            <a:r>
              <a:rPr lang="en-GB" sz="1200">
                <a:solidFill>
                  <a:srgbClr val="999999"/>
                </a:solidFill>
                <a:highlight>
                  <a:schemeClr val="lt1"/>
                </a:highlight>
              </a:rPr>
              <a:t> It consists of splitting a given population into subgroups with specific characteristics</a:t>
            </a:r>
            <a:endParaRPr sz="1200"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>
              <a:solidFill>
                <a:srgbClr val="B7B7B7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We use this method to: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6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200"/>
              <a:buChar char="❖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    Get a better understanding of the Good Customers behaviours.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200"/>
              <a:buChar char="❖"/>
            </a:pPr>
            <a:r>
              <a:rPr lang="en-GB" sz="1200">
                <a:solidFill>
                  <a:srgbClr val="999999"/>
                </a:solidFill>
                <a:highlight>
                  <a:srgbClr val="FFFFFF"/>
                </a:highlight>
              </a:rPr>
              <a:t>    Find the best marketing strategies to turn them into Top Customers.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Our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Methodology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The source of the data came from purchase information of the company for one year.</a:t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The raw data file contains </a:t>
            </a:r>
            <a:r>
              <a:rPr lang="en-GB">
                <a:solidFill>
                  <a:srgbClr val="EE795B"/>
                </a:solidFill>
                <a:highlight>
                  <a:srgbClr val="FFFFFF"/>
                </a:highlight>
              </a:rPr>
              <a:t>35,960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customers and </a:t>
            </a:r>
            <a:r>
              <a:rPr lang="en-GB">
                <a:solidFill>
                  <a:srgbClr val="EE795B"/>
                </a:solidFill>
                <a:highlight>
                  <a:srgbClr val="FFFFFF"/>
                </a:highlight>
              </a:rPr>
              <a:t>32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variables.</a:t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There are </a:t>
            </a:r>
            <a:r>
              <a:rPr lang="en-GB">
                <a:solidFill>
                  <a:srgbClr val="EE795B"/>
                </a:solidFill>
                <a:highlight>
                  <a:schemeClr val="lt1"/>
                </a:highlight>
              </a:rPr>
              <a:t>16,512 </a:t>
            </a: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active customers and </a:t>
            </a:r>
            <a:r>
              <a:rPr lang="en-GB">
                <a:solidFill>
                  <a:srgbClr val="EE795B"/>
                </a:solidFill>
                <a:highlight>
                  <a:schemeClr val="lt1"/>
                </a:highlight>
              </a:rPr>
              <a:t>19,443 </a:t>
            </a: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inactive customers;</a:t>
            </a: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From the RFM analysis build on the </a:t>
            </a:r>
            <a:r>
              <a:rPr lang="en-GB">
                <a:solidFill>
                  <a:srgbClr val="EE795B"/>
                </a:solidFill>
                <a:highlight>
                  <a:schemeClr val="lt1"/>
                </a:highlight>
              </a:rPr>
              <a:t>active</a:t>
            </a: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 customers, we get a new classification of our customers: Top, Good, Decelerations, Small, Weak, and New customers.</a:t>
            </a: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795B"/>
              </a:buClr>
              <a:buSzPts val="1400"/>
              <a:buChar char="❖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Throughout this work, we are going to: </a:t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     </a:t>
            </a:r>
            <a:r>
              <a:rPr lang="en-GB">
                <a:solidFill>
                  <a:srgbClr val="EE795B"/>
                </a:solidFill>
                <a:highlight>
                  <a:schemeClr val="lt1"/>
                </a:highlight>
              </a:rPr>
              <a:t> - </a:t>
            </a: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Study the Good customers compare with total, </a:t>
            </a: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      </a:t>
            </a:r>
            <a:r>
              <a:rPr lang="en-GB">
                <a:solidFill>
                  <a:srgbClr val="EE795B"/>
                </a:solidFill>
                <a:highlight>
                  <a:schemeClr val="lt1"/>
                </a:highlight>
              </a:rPr>
              <a:t>- </a:t>
            </a: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Compare Good customers and Top customers,</a:t>
            </a: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      </a:t>
            </a:r>
            <a:r>
              <a:rPr lang="en-GB">
                <a:solidFill>
                  <a:srgbClr val="EE795B"/>
                </a:solidFill>
                <a:highlight>
                  <a:schemeClr val="lt1"/>
                </a:highlight>
              </a:rPr>
              <a:t>- </a:t>
            </a: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Give Marketing Strategies to transform Good Customers into Top Customers.                </a:t>
            </a: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chemeClr val="lt1"/>
                </a:highlight>
              </a:rPr>
              <a:t>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</a:pPr>
            <a:r>
              <a:rPr lang="en-GB"/>
              <a:t>Data </a:t>
            </a:r>
            <a:r>
              <a:rPr lang="en-GB" sz="2800" b="1" i="0" u="none" strike="noStrike" cap="none">
                <a:solidFill>
                  <a:srgbClr val="EE79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endParaRPr sz="2800" b="1" i="0" u="none" strike="noStrike" cap="none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479900" y="2979060"/>
            <a:ext cx="61842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WHAT’S A GOOD CUSTOMER? </a:t>
            </a:r>
            <a:endParaRPr sz="27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98450" y="853669"/>
            <a:ext cx="78702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GB" sz="65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GOOD CUSTOMER PROFILE</a:t>
            </a:r>
            <a:endParaRPr sz="6500" b="1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1094</Words>
  <Application>Microsoft Office PowerPoint</Application>
  <PresentationFormat>Affichage à l'écran (16:9)</PresentationFormat>
  <Paragraphs>246</Paragraphs>
  <Slides>35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Simple Light</vt:lpstr>
      <vt:lpstr>Présentation PowerPoint</vt:lpstr>
      <vt:lpstr>Présentation PowerPoint</vt:lpstr>
      <vt:lpstr>Présentation PowerPoint</vt:lpstr>
      <vt:lpstr>Our Products</vt:lpstr>
      <vt:lpstr>Overall Objective</vt:lpstr>
      <vt:lpstr>Our Methodology</vt:lpstr>
      <vt:lpstr>Our Methodology</vt:lpstr>
      <vt:lpstr>Data Description</vt:lpstr>
      <vt:lpstr>Présentation PowerPoint</vt:lpstr>
      <vt:lpstr>Good Customer Profile</vt:lpstr>
      <vt:lpstr>Good Customer Profile</vt:lpstr>
      <vt:lpstr>Good Customer Profile</vt:lpstr>
      <vt:lpstr>Good Customer Profile</vt:lpstr>
      <vt:lpstr>Good Customer Profile</vt:lpstr>
      <vt:lpstr>Good Customer Profile</vt:lpstr>
      <vt:lpstr>Good Customer Profile</vt:lpstr>
      <vt:lpstr>Good Customer Profile</vt:lpstr>
      <vt:lpstr>Good Customer Profile</vt:lpstr>
      <vt:lpstr>Good Customer Persona</vt:lpstr>
      <vt:lpstr>Présentation PowerPoint</vt:lpstr>
      <vt:lpstr>Good Customers VS Top Customers</vt:lpstr>
      <vt:lpstr>Good Customers VS Top Customers</vt:lpstr>
      <vt:lpstr>Good Customers VS Top Customers</vt:lpstr>
      <vt:lpstr>Présentation PowerPoint</vt:lpstr>
      <vt:lpstr>Good Customer Behaviour</vt:lpstr>
      <vt:lpstr>Good Customer Behaviour</vt:lpstr>
      <vt:lpstr>Good Customer Profile</vt:lpstr>
      <vt:lpstr>Présentation PowerPoint</vt:lpstr>
      <vt:lpstr>Marketing Strategy</vt:lpstr>
      <vt:lpstr>Marketing Strategy</vt:lpstr>
      <vt:lpstr>Marketing Strategy</vt:lpstr>
      <vt:lpstr>Marketing Strategy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Amandine</cp:lastModifiedBy>
  <cp:revision>4</cp:revision>
  <dcterms:modified xsi:type="dcterms:W3CDTF">2021-07-31T18:06:48Z</dcterms:modified>
</cp:coreProperties>
</file>