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4" d="100"/>
          <a:sy n="84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whogetsthebonus_16269416010070/AnnualBonus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01215394-E2B6-4874-A17A-05BC4032A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 pitchFamily="34" charset="0"/>
                <a:cs typeface="Arial" pitchFamily="34" charset="0"/>
                <a:hlinkClick r:id="rId2"/>
              </a:rPr>
              <a:t>who gets the bonus?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53174744-F252-4AE5-BB95-6186BB293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Fichier</a:t>
            </a:r>
            <a:r>
              <a:rPr dirty="0"/>
              <a:t> </a:t>
            </a:r>
            <a:r>
              <a:rPr dirty="0" err="1"/>
              <a:t>créé</a:t>
            </a:r>
            <a:r>
              <a:rPr dirty="0"/>
              <a:t> le : 7/22/2021 10:45:07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nnual Bonus Analysis">
            <a:extLst>
              <a:ext uri="{FF2B5EF4-FFF2-40B4-BE49-F238E27FC236}">
                <a16:creationId xmlns:a16="http://schemas.microsoft.com/office/drawing/2014/main" xmlns="" id="{E85F3CF0-62F7-44B7-857C-34F28D87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623887"/>
            <a:ext cx="89154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Synthesis</a:t>
            </a:r>
            <a:endParaRPr lang="fr-FR" b="1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Sellers </a:t>
            </a:r>
            <a:r>
              <a:rPr lang="fr-FR" b="1" dirty="0" err="1" smtClean="0"/>
              <a:t>who</a:t>
            </a:r>
            <a:r>
              <a:rPr lang="fr-FR" b="1" dirty="0" smtClean="0"/>
              <a:t> </a:t>
            </a:r>
            <a:r>
              <a:rPr lang="fr-FR" b="1" dirty="0" err="1" smtClean="0"/>
              <a:t>will</a:t>
            </a:r>
            <a:r>
              <a:rPr lang="fr-FR" b="1" dirty="0" smtClean="0"/>
              <a:t> </a:t>
            </a:r>
            <a:r>
              <a:rPr lang="fr-FR" b="1" dirty="0" err="1" smtClean="0"/>
              <a:t>get</a:t>
            </a:r>
            <a:r>
              <a:rPr lang="fr-FR" b="1" dirty="0" smtClean="0"/>
              <a:t> bonus are</a:t>
            </a:r>
            <a:r>
              <a:rPr lang="fr-FR" b="1" dirty="0"/>
              <a:t> :</a:t>
            </a:r>
            <a:endParaRPr lang="fr-FR" dirty="0"/>
          </a:p>
          <a:p>
            <a:pPr lvl="0"/>
            <a:r>
              <a:rPr lang="fr-FR" b="1" u="sng" dirty="0">
                <a:solidFill>
                  <a:schemeClr val="accent1"/>
                </a:solidFill>
              </a:rPr>
              <a:t>Matthew</a:t>
            </a:r>
            <a:r>
              <a:rPr lang="fr-FR" b="1" dirty="0"/>
              <a:t> </a:t>
            </a:r>
            <a:r>
              <a:rPr lang="fr-FR" b="1" dirty="0"/>
              <a:t> </a:t>
            </a:r>
            <a:r>
              <a:rPr lang="fr-FR" b="1" dirty="0" smtClean="0"/>
              <a:t>in the </a:t>
            </a:r>
            <a:r>
              <a:rPr lang="fr-FR" b="1" dirty="0" smtClean="0">
                <a:solidFill>
                  <a:schemeClr val="accent1"/>
                </a:solidFill>
              </a:rPr>
              <a:t>Central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 smtClean="0"/>
              <a:t>region</a:t>
            </a:r>
            <a:r>
              <a:rPr lang="fr-FR" b="1" dirty="0" smtClean="0"/>
              <a:t> </a:t>
            </a:r>
            <a:r>
              <a:rPr lang="fr-FR" b="1" dirty="0" err="1" smtClean="0"/>
              <a:t>with</a:t>
            </a:r>
            <a:r>
              <a:rPr lang="fr-FR" b="1" dirty="0" smtClean="0"/>
              <a:t> </a:t>
            </a:r>
            <a:r>
              <a:rPr lang="fr-FR" b="1" dirty="0"/>
              <a:t>$3,1k </a:t>
            </a:r>
            <a:r>
              <a:rPr lang="fr-FR" b="1" dirty="0" smtClean="0"/>
              <a:t>sales</a:t>
            </a:r>
            <a:r>
              <a:rPr lang="fr-FR" b="1" dirty="0"/>
              <a:t> ;</a:t>
            </a:r>
            <a:endParaRPr lang="fr-FR" dirty="0"/>
          </a:p>
          <a:p>
            <a:pPr lvl="0"/>
            <a:r>
              <a:rPr lang="fr-FR" b="1" u="sng" dirty="0">
                <a:solidFill>
                  <a:schemeClr val="accent2"/>
                </a:solidFill>
              </a:rPr>
              <a:t>Susan</a:t>
            </a:r>
            <a:r>
              <a:rPr lang="fr-FR" b="1" dirty="0"/>
              <a:t> </a:t>
            </a:r>
            <a:r>
              <a:rPr lang="fr-FR" b="1" dirty="0"/>
              <a:t>in </a:t>
            </a:r>
            <a:r>
              <a:rPr lang="fr-FR" b="1" dirty="0" smtClean="0"/>
              <a:t>the </a:t>
            </a:r>
            <a:r>
              <a:rPr lang="fr-FR" b="1" dirty="0" smtClean="0">
                <a:solidFill>
                  <a:schemeClr val="accent2"/>
                </a:solidFill>
              </a:rPr>
              <a:t>East</a:t>
            </a:r>
            <a:r>
              <a:rPr lang="fr-FR" b="1" dirty="0" smtClean="0"/>
              <a:t> </a:t>
            </a:r>
            <a:r>
              <a:rPr lang="fr-FR" b="1" dirty="0" err="1"/>
              <a:t>region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$3,1k sales ;</a:t>
            </a:r>
            <a:endParaRPr lang="fr-FR" dirty="0"/>
          </a:p>
          <a:p>
            <a:pPr lvl="0"/>
            <a:r>
              <a:rPr lang="fr-FR" b="1" u="sng" dirty="0" smtClean="0">
                <a:solidFill>
                  <a:srgbClr val="00B050"/>
                </a:solidFill>
              </a:rPr>
              <a:t>James</a:t>
            </a:r>
            <a:r>
              <a:rPr lang="fr-FR" b="1" dirty="0" smtClean="0"/>
              <a:t> </a:t>
            </a:r>
            <a:r>
              <a:rPr lang="fr-FR" b="1" dirty="0"/>
              <a:t>in </a:t>
            </a:r>
            <a:r>
              <a:rPr lang="fr-FR" b="1" dirty="0" smtClean="0"/>
              <a:t>the </a:t>
            </a:r>
            <a:r>
              <a:rPr lang="fr-FR" b="1" dirty="0" smtClean="0">
                <a:solidFill>
                  <a:srgbClr val="00B050"/>
                </a:solidFill>
              </a:rPr>
              <a:t>West</a:t>
            </a:r>
            <a:r>
              <a:rPr lang="fr-FR" b="1" dirty="0" smtClean="0"/>
              <a:t> </a:t>
            </a:r>
            <a:r>
              <a:rPr lang="fr-FR" b="1" dirty="0" err="1"/>
              <a:t>region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smtClean="0"/>
              <a:t>$1,3k sales;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49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Personnalisé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Office Theme</vt:lpstr>
      <vt:lpstr>who gets the bonus?</vt:lpstr>
      <vt:lpstr>Présentation PowerPoint</vt:lpstr>
      <vt:lpstr>Synthesis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gets the bonus?</dc:title>
  <dc:creator/>
  <cp:lastModifiedBy>Amandine</cp:lastModifiedBy>
  <cp:revision>1</cp:revision>
  <dcterms:created xsi:type="dcterms:W3CDTF">2021-07-22T10:45:07Z</dcterms:created>
  <dcterms:modified xsi:type="dcterms:W3CDTF">2021-07-22T10:55:24Z</dcterms:modified>
</cp:coreProperties>
</file>