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Questria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69792f1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69792f1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69792f1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69792f1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69792f1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69792f1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69792f15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69792f151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">
  <p:cSld name="3 colonne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 d’image">
  <p:cSld name="3 colonnes d’imag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700250" y="293719"/>
            <a:ext cx="87915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fr-FR"/>
              <a:t>DÉTECTION D’ADULTÈRE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876423" y="6171066"/>
            <a:ext cx="8791575" cy="56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fr-FR" dirty="0"/>
              <a:t>FAIT PAR AMANDINE, </a:t>
            </a:r>
            <a:r>
              <a:rPr lang="fr-FR"/>
              <a:t>AXEL</a:t>
            </a:r>
            <a:r>
              <a:rPr lang="fr-FR" smtClean="0"/>
              <a:t>, FLORENT </a:t>
            </a:r>
            <a:r>
              <a:rPr lang="fr-FR"/>
              <a:t>&amp; SAMIR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05" y="1557122"/>
            <a:ext cx="3492789" cy="4468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/>
        </p:nvSpPr>
        <p:spPr>
          <a:xfrm>
            <a:off x="2319450" y="262325"/>
            <a:ext cx="75531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Tests des algorithmes 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7" name="Google Shape;2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363" y="1209003"/>
            <a:ext cx="7989274" cy="5170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9"/>
          <p:cNvPicPr preferRelativeResize="0"/>
          <p:nvPr/>
        </p:nvPicPr>
        <p:blipFill rotWithShape="1">
          <a:blip r:embed="rId3">
            <a:alphaModFix/>
          </a:blip>
          <a:srcRect r="38994" b="53445"/>
          <a:stretch/>
        </p:blipFill>
        <p:spPr>
          <a:xfrm>
            <a:off x="1393538" y="1908275"/>
            <a:ext cx="9404923" cy="40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537700" y="203675"/>
            <a:ext cx="2751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2319450" y="518675"/>
            <a:ext cx="75531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Données des cibles 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513" y="1961825"/>
            <a:ext cx="3366975" cy="29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/>
        </p:nvSpPr>
        <p:spPr>
          <a:xfrm>
            <a:off x="2319450" y="660875"/>
            <a:ext cx="75531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Prédiction pour les cibles </a:t>
            </a:r>
            <a:endParaRPr sz="2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 b="4616"/>
          <a:stretch/>
        </p:blipFill>
        <p:spPr>
          <a:xfrm>
            <a:off x="1237713" y="1013225"/>
            <a:ext cx="9716573" cy="521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 txBox="1"/>
          <p:nvPr/>
        </p:nvSpPr>
        <p:spPr>
          <a:xfrm>
            <a:off x="4803600" y="293750"/>
            <a:ext cx="25848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Essai avec Rank</a:t>
            </a:r>
            <a:endParaRPr sz="2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/>
        </p:nvSpPr>
        <p:spPr>
          <a:xfrm>
            <a:off x="1110700" y="229900"/>
            <a:ext cx="33579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138" y="1523000"/>
            <a:ext cx="4279725" cy="38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/>
        </p:nvSpPr>
        <p:spPr>
          <a:xfrm>
            <a:off x="2319450" y="529750"/>
            <a:ext cx="75531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Prédictions avec Rank en fichier de base</a:t>
            </a:r>
            <a:endParaRPr sz="2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body" idx="1"/>
          </p:nvPr>
        </p:nvSpPr>
        <p:spPr>
          <a:xfrm>
            <a:off x="1141411" y="269966"/>
            <a:ext cx="9905999" cy="176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fr-FR" sz="2220"/>
              <a:t>Le jeu de données étudié provient d’un sondage mené par Redbook magazine en 1974 aux Etats-Unis.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fr-FR" sz="2220"/>
              <a:t>La cible du magazine étant plus les femmes au foyer.</a:t>
            </a:r>
            <a:endParaRPr sz="222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fr-FR" sz="2220"/>
              <a:t>Des femmes mariées étaient interrogées sur leurs aventures extra-conjugales. </a:t>
            </a:r>
            <a:endParaRPr sz="2220"/>
          </a:p>
        </p:txBody>
      </p:sp>
      <p:pic>
        <p:nvPicPr>
          <p:cNvPr id="242" name="Google Shape;242;p20"/>
          <p:cNvPicPr preferRelativeResize="0"/>
          <p:nvPr/>
        </p:nvPicPr>
        <p:blipFill rotWithShape="1">
          <a:blip r:embed="rId3">
            <a:alphaModFix/>
          </a:blip>
          <a:srcRect b="4399"/>
          <a:stretch/>
        </p:blipFill>
        <p:spPr>
          <a:xfrm>
            <a:off x="2281700" y="2674766"/>
            <a:ext cx="7272350" cy="391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>
            <a:spLocks noGrp="1"/>
          </p:cNvSpPr>
          <p:nvPr>
            <p:ph type="title"/>
          </p:nvPr>
        </p:nvSpPr>
        <p:spPr>
          <a:xfrm>
            <a:off x="1142988" y="372543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Portrait robot d’un sujet</a:t>
            </a:r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body" idx="1"/>
          </p:nvPr>
        </p:nvSpPr>
        <p:spPr>
          <a:xfrm>
            <a:off x="1143012" y="1941012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Les femmes qui ont répondu à cette enquête ont en moyenne : </a:t>
            </a:r>
            <a:endParaRPr/>
          </a:p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fr-FR"/>
              <a:t>29 ans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fr-FR"/>
              <a:t>9 ans de mariage 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fr-FR"/>
              <a:t>1 enfant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fr-FR"/>
              <a:t>sont un peu religieuse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fr-FR"/>
              <a:t>ont fait peu d’étude supérieure</a:t>
            </a:r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050" y="2851525"/>
            <a:ext cx="4586424" cy="3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/>
        </p:nvSpPr>
        <p:spPr>
          <a:xfrm>
            <a:off x="1280160" y="618308"/>
            <a:ext cx="9611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Pour étudier ces données nous avons utilisé le logiciel de data mining Orange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 b="4798"/>
          <a:stretch/>
        </p:blipFill>
        <p:spPr>
          <a:xfrm>
            <a:off x="1384612" y="1552550"/>
            <a:ext cx="9402826" cy="50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712" y="1105775"/>
            <a:ext cx="7972576" cy="493678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3"/>
          <p:cNvSpPr txBox="1"/>
          <p:nvPr/>
        </p:nvSpPr>
        <p:spPr>
          <a:xfrm>
            <a:off x="2109750" y="221069"/>
            <a:ext cx="79725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Nombre de relations adultère en fonction de la note du mariage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9178574" y="6042575"/>
            <a:ext cx="2192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Bleu : non adultère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Rouge : infidèle</a:t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2943275" y="5673286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9180967" y="5673279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6060935" y="5673266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7619762" y="5673277"/>
            <a:ext cx="31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4502105" y="5673277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7964" y="2294790"/>
            <a:ext cx="6111134" cy="365576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/>
        </p:nvSpPr>
        <p:spPr>
          <a:xfrm>
            <a:off x="3086054" y="426720"/>
            <a:ext cx="6476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Nombre de relations adultère en fonction de l’âge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099" y="1858734"/>
            <a:ext cx="7213827" cy="423488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5"/>
          <p:cNvSpPr txBox="1"/>
          <p:nvPr/>
        </p:nvSpPr>
        <p:spPr>
          <a:xfrm>
            <a:off x="2189071" y="478972"/>
            <a:ext cx="8095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Nombre de relations adultère en fonction des années de mariage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0125" y="1183164"/>
            <a:ext cx="8298576" cy="492773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/>
        </p:nvSpPr>
        <p:spPr>
          <a:xfrm>
            <a:off x="2049734" y="267688"/>
            <a:ext cx="823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Pourcentage de relations adultère en fonction du nombre d’enfants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7999" y="1143500"/>
            <a:ext cx="8855999" cy="51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7"/>
          <p:cNvSpPr txBox="1"/>
          <p:nvPr/>
        </p:nvSpPr>
        <p:spPr>
          <a:xfrm>
            <a:off x="2319450" y="162600"/>
            <a:ext cx="75531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Les femmes infidèles en fonction de leurs degré de religiosité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Grand écran</PresentationFormat>
  <Paragraphs>30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Questrial</vt:lpstr>
      <vt:lpstr>Arial</vt:lpstr>
      <vt:lpstr>Circuit</vt:lpstr>
      <vt:lpstr>DÉTECTION D’ADULTÈRE</vt:lpstr>
      <vt:lpstr>Présentation PowerPoint</vt:lpstr>
      <vt:lpstr>Portrait robot d’un sujet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D’ADULTÈRE</dc:title>
  <cp:lastModifiedBy>Dell</cp:lastModifiedBy>
  <cp:revision>2</cp:revision>
  <dcterms:modified xsi:type="dcterms:W3CDTF">2018-11-01T12:06:01Z</dcterms:modified>
</cp:coreProperties>
</file>