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sldIdLst>
    <p:sldId id="266" r:id="rId5"/>
    <p:sldId id="310" r:id="rId6"/>
    <p:sldId id="312" r:id="rId7"/>
    <p:sldId id="316" r:id="rId8"/>
    <p:sldId id="317" r:id="rId9"/>
    <p:sldId id="318" r:id="rId10"/>
    <p:sldId id="319" r:id="rId11"/>
    <p:sldId id="320" r:id="rId12"/>
    <p:sldId id="32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953E8C-7AAD-46B3-814F-AD32B19907B9}">
          <p14:sldIdLst>
            <p14:sldId id="266"/>
            <p14:sldId id="310"/>
            <p14:sldId id="312"/>
            <p14:sldId id="316"/>
            <p14:sldId id="317"/>
            <p14:sldId id="318"/>
            <p14:sldId id="319"/>
            <p14:sldId id="320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0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361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88095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3910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10355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587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77818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71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78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1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88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0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1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74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5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0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accent2">
                    <a:lumMod val="50000"/>
                  </a:schemeClr>
                </a:solidFill>
              </a:rPr>
              <a:t>Student Registration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By: Anay Dwivedi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&amp;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AMAN DWIVEDI</a:t>
            </a:r>
          </a:p>
          <a:p>
            <a:r>
              <a:rPr lang="en-US" dirty="0"/>
              <a:t>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B33EA-A9B7-F24E-E23D-E61CAF644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7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8D7D3-9A86-25A6-C551-1B7BB63DB8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About Student Registration 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7DDC1-27DC-2CF8-2A1A-CFB0B3E7D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68" y="2160589"/>
            <a:ext cx="4184034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In Student Registration System any institution can register any new student details.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It also comprises of displaying all registered students details.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i.e. Students Name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     Parents detail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     D.O.B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     Address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C43F8D-5C2D-2451-E752-D95EB16582F5}"/>
              </a:ext>
            </a:extLst>
          </p:cNvPr>
          <p:cNvCxnSpPr/>
          <p:nvPr/>
        </p:nvCxnSpPr>
        <p:spPr>
          <a:xfrm>
            <a:off x="4705350" y="2324100"/>
            <a:ext cx="0" cy="3400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02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256E-F5BD-23A0-E68D-428E8108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70B2E-8FC1-4B75-1F63-C3F6EFEA3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This System helps Universities or school authorities to store or display students data in online mode(before this all the data were handled manually).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It is cost efficient and consume less time as compared to manual handling.</a:t>
            </a:r>
          </a:p>
          <a:p>
            <a:r>
              <a:rPr lang="en-US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Manage Students' Records &amp; Data in Digital Format.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Enquiry about any student is pretty simple and quick.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49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0A43-B35D-17BD-5379-195025BE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Structure concept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2EB1D-5E6E-CF41-54E5-74165FC93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Singly linked list </a:t>
            </a:r>
            <a:r>
              <a:rPr lang="en-US" sz="2800" dirty="0"/>
              <a:t>: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singly linked list is 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type of linked list that is unidirectional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that is, it can be traversed in only one direction from head to the last node (tail). Each element in a linked list is called a node. A single node contains data and a pointer to the next node which helps in maintaining the structure of the list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sz="2400" b="1" i="1" dirty="0">
                <a:solidFill>
                  <a:srgbClr val="202124"/>
                </a:solidFill>
                <a:latin typeface="arial" panose="020B0604020202020204" pitchFamily="34" charset="0"/>
              </a:rPr>
              <a:t>Array :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Array in C can be defined as 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method of clubbing multiple entities of similar type into a larger group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These entities or elements can be of int, float, char, or double data type or can be of user-defined data types too like structures.</a:t>
            </a:r>
            <a:endParaRPr lang="en-US" sz="2000" b="1" i="1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42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22BF-4CF3-508B-0E38-1AAF567B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 Used to build this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09C3E-263C-B7E3-E75C-8487F5332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b="1" dirty="0" err="1"/>
              <a:t>add_student</a:t>
            </a:r>
            <a:r>
              <a:rPr lang="en-US" sz="9600" b="1" dirty="0"/>
              <a:t>()</a:t>
            </a:r>
          </a:p>
          <a:p>
            <a:pPr marL="0" indent="0">
              <a:buNone/>
            </a:pPr>
            <a:r>
              <a:rPr lang="en-US" sz="9600" b="1" dirty="0"/>
              <a:t>         </a:t>
            </a:r>
            <a:r>
              <a:rPr lang="en-US" sz="9600" dirty="0"/>
              <a:t>//this function is used to add students detail i.e. </a:t>
            </a:r>
            <a:r>
              <a:rPr lang="en-US" sz="9600" dirty="0" err="1"/>
              <a:t>Studentname,parents</a:t>
            </a:r>
            <a:r>
              <a:rPr lang="en-US" sz="9600" dirty="0"/>
              <a:t> </a:t>
            </a:r>
            <a:r>
              <a:rPr lang="en-US" sz="9600" dirty="0" err="1"/>
              <a:t>name,D.O.B.,address</a:t>
            </a:r>
            <a:r>
              <a:rPr lang="en-US" sz="9600" dirty="0"/>
              <a:t> </a:t>
            </a:r>
            <a:r>
              <a:rPr lang="en-US" sz="9600" dirty="0" err="1"/>
              <a:t>etc</a:t>
            </a:r>
            <a:endParaRPr lang="en-US" sz="9600" dirty="0"/>
          </a:p>
          <a:p>
            <a:r>
              <a:rPr lang="en-US" sz="9600" b="1" dirty="0" err="1"/>
              <a:t>displayallstudents</a:t>
            </a:r>
            <a:r>
              <a:rPr lang="en-US" sz="9600" b="1" dirty="0"/>
              <a:t>()</a:t>
            </a:r>
          </a:p>
          <a:p>
            <a:pPr marL="0" indent="0">
              <a:buNone/>
            </a:pPr>
            <a:r>
              <a:rPr lang="en-US" sz="9600" b="1" dirty="0"/>
              <a:t>       </a:t>
            </a:r>
            <a:r>
              <a:rPr lang="en-US" sz="9600" dirty="0"/>
              <a:t>// it is used to display all the detail regarding students which we  have given in </a:t>
            </a:r>
            <a:r>
              <a:rPr lang="en-US" sz="9600" dirty="0" err="1"/>
              <a:t>add_student</a:t>
            </a:r>
            <a:r>
              <a:rPr lang="en-US" sz="9600" dirty="0"/>
              <a:t>() function.</a:t>
            </a:r>
            <a:endParaRPr lang="en-US" sz="9600" b="1" dirty="0"/>
          </a:p>
          <a:p>
            <a:r>
              <a:rPr lang="en-US" sz="9600" b="1" dirty="0" err="1"/>
              <a:t>DeleteAllStudents</a:t>
            </a:r>
            <a:r>
              <a:rPr lang="en-US" sz="9600" b="1" dirty="0"/>
              <a:t>()</a:t>
            </a:r>
          </a:p>
          <a:p>
            <a:pPr marL="0" indent="0">
              <a:buNone/>
            </a:pPr>
            <a:r>
              <a:rPr lang="en-US" sz="9600" b="1" dirty="0"/>
              <a:t>       </a:t>
            </a:r>
            <a:r>
              <a:rPr lang="en-US" sz="9600" dirty="0"/>
              <a:t>//it contain information </a:t>
            </a:r>
            <a:r>
              <a:rPr lang="en-US" sz="9600" dirty="0" err="1"/>
              <a:t>regatding</a:t>
            </a:r>
            <a:r>
              <a:rPr lang="en-US" sz="9600" dirty="0"/>
              <a:t> deletion of </a:t>
            </a:r>
            <a:r>
              <a:rPr lang="en-US" sz="9600" dirty="0" err="1"/>
              <a:t>stuents</a:t>
            </a:r>
            <a:r>
              <a:rPr lang="en-US" sz="9600"/>
              <a:t> record.</a:t>
            </a:r>
            <a:endParaRPr lang="en-US" sz="8000" b="1" dirty="0"/>
          </a:p>
          <a:p>
            <a:pPr marL="0" indent="0">
              <a:buNone/>
            </a:pPr>
            <a:r>
              <a:rPr lang="en-US" b="1" u="sng" dirty="0"/>
              <a:t> </a:t>
            </a:r>
          </a:p>
          <a:p>
            <a:pPr marL="0" indent="0">
              <a:buNone/>
            </a:pPr>
            <a:r>
              <a:rPr lang="en-US" b="1" u="sng" dirty="0"/>
              <a:t>       </a:t>
            </a:r>
          </a:p>
          <a:p>
            <a:pPr marL="0" indent="0">
              <a:buNone/>
            </a:pPr>
            <a:r>
              <a:rPr lang="en-US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2879566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65C8-ABBA-8F21-7736-1F3A972F4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4375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4C0384-3A07-9F64-B92E-0826177C9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76375"/>
            <a:ext cx="4668194" cy="46132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0AC2B8-220C-2299-EC64-947E0372F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1476375"/>
            <a:ext cx="3314700" cy="520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693567-741C-2A5C-2E5A-F7091D383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34" y="770828"/>
            <a:ext cx="5537666" cy="49543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D78FC8-500D-BC0F-BC9A-FAB888193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159" y="770828"/>
            <a:ext cx="5537666" cy="498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0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B4DD91-8D6C-5BCA-18BE-D56CEB087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439" y="381000"/>
            <a:ext cx="7986772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47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E4CA-63D7-527A-CFBF-46519EFC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0575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584645-9706-C714-A3F5-8774B256C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825" y="1533525"/>
            <a:ext cx="6076949" cy="5048249"/>
          </a:xfrm>
        </p:spPr>
      </p:pic>
    </p:spTree>
    <p:extLst>
      <p:ext uri="{BB962C8B-B14F-4D97-AF65-F5344CB8AC3E}">
        <p14:creationId xmlns:p14="http://schemas.microsoft.com/office/powerpoint/2010/main" val="1007815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175</TotalTime>
  <Words>323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</vt:lpstr>
      <vt:lpstr>Trebuchet MS</vt:lpstr>
      <vt:lpstr>Wingdings 3</vt:lpstr>
      <vt:lpstr>Facet</vt:lpstr>
      <vt:lpstr>Student Registration </vt:lpstr>
      <vt:lpstr>PowerPoint Presentation</vt:lpstr>
      <vt:lpstr>Features</vt:lpstr>
      <vt:lpstr>Data Structure concept used</vt:lpstr>
      <vt:lpstr>Function Used to build this System</vt:lpstr>
      <vt:lpstr>CODE</vt:lpstr>
      <vt:lpstr>PowerPoint Presentation</vt:lpstr>
      <vt:lpstr>PowerPoint Presentation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Game In C Language</dc:title>
  <dc:creator>Anay Dwivedi</dc:creator>
  <cp:lastModifiedBy>aman.1803@outlook.com</cp:lastModifiedBy>
  <cp:revision>8</cp:revision>
  <dcterms:created xsi:type="dcterms:W3CDTF">2023-01-05T09:12:14Z</dcterms:created>
  <dcterms:modified xsi:type="dcterms:W3CDTF">2023-01-13T08:11:31Z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