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Aman Gupta</a:t>
            </a:r>
          </a:p>
          <a:p>
            <a:r>
              <a:rPr lang="en-US" sz="2000" b="1" dirty="0">
                <a:solidFill>
                  <a:schemeClr val="accent1">
                    <a:lumMod val="75000"/>
                  </a:schemeClr>
                </a:solidFill>
                <a:latin typeface="Arial"/>
                <a:cs typeface="Arial"/>
              </a:rPr>
              <a:t>College Name &amp; Department : Microtek College of Management and Technology, BCA Department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D0D0D"/>
                </a:solidFill>
                <a:latin typeface="ui-sans-serif"/>
              </a:rPr>
              <a:t>I first saved the password inside the picture itself when I was putting the encryption method into practice. However, because the system was unable to distinguish between the encrypted message and the stored password, this method caused problems during decryption. In order to address this, I created a distinct </a:t>
            </a:r>
            <a:r>
              <a:rPr lang="en-US" sz="3200" dirty="0" err="1">
                <a:solidFill>
                  <a:srgbClr val="0D0D0D"/>
                </a:solidFill>
                <a:latin typeface="ui-sans-serif"/>
              </a:rPr>
              <a:t>secure.txt</a:t>
            </a:r>
            <a:r>
              <a:rPr lang="en-US" sz="3200" dirty="0">
                <a:solidFill>
                  <a:srgbClr val="0D0D0D"/>
                </a:solidFill>
                <a:latin typeface="ui-sans-serif"/>
              </a:rPr>
              <a:t> file to safely store passwords, enabling error-free and seamless decryption.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b="1" dirty="0">
                <a:solidFill>
                  <a:srgbClr val="0D0D0D"/>
                </a:solidFill>
              </a:rPr>
              <a:t>Programming Language:</a:t>
            </a:r>
            <a:r>
              <a:rPr lang="en-US" dirty="0">
                <a:solidFill>
                  <a:srgbClr val="0D0D0D"/>
                </a:solidFill>
              </a:rPr>
              <a:t> Python</a:t>
            </a:r>
          </a:p>
          <a:p>
            <a:pPr>
              <a:buFont typeface="Arial" panose="020B0604020202020204" pitchFamily="34" charset="0"/>
              <a:buChar char="•"/>
            </a:pPr>
            <a:r>
              <a:rPr lang="en-US" b="1" dirty="0">
                <a:solidFill>
                  <a:srgbClr val="0D0D0D"/>
                </a:solidFill>
              </a:rPr>
              <a:t>Libraries Used:</a:t>
            </a:r>
            <a:r>
              <a:rPr lang="en-US" dirty="0">
                <a:solidFill>
                  <a:srgbClr val="0D0D0D"/>
                </a:solidFill>
              </a:rPr>
              <a:t> OpenCV (</a:t>
            </a:r>
            <a:r>
              <a:rPr lang="en-US" dirty="0" err="1">
                <a:solidFill>
                  <a:srgbClr val="0D0D0D"/>
                </a:solidFill>
              </a:rPr>
              <a:t>cv2</a:t>
            </a:r>
            <a:r>
              <a:rPr lang="en-US" dirty="0">
                <a:solidFill>
                  <a:srgbClr val="0D0D0D"/>
                </a:solidFill>
              </a:rPr>
              <a:t>), </a:t>
            </a:r>
            <a:r>
              <a:rPr lang="en-US" dirty="0" err="1">
                <a:solidFill>
                  <a:srgbClr val="0D0D0D"/>
                </a:solidFill>
              </a:rPr>
              <a:t>os</a:t>
            </a:r>
            <a:r>
              <a:rPr lang="en-US" dirty="0">
                <a:solidFill>
                  <a:srgbClr val="0D0D0D"/>
                </a:solidFill>
              </a:rPr>
              <a:t>, string</a:t>
            </a:r>
          </a:p>
          <a:p>
            <a:pPr>
              <a:buFont typeface="Arial" panose="020B0604020202020204" pitchFamily="34" charset="0"/>
              <a:buChar char="•"/>
            </a:pPr>
            <a:r>
              <a:rPr lang="en-US" b="1" dirty="0">
                <a:solidFill>
                  <a:srgbClr val="0D0D0D"/>
                </a:solidFill>
              </a:rPr>
              <a:t>Platform:</a:t>
            </a:r>
            <a:r>
              <a:rPr lang="en-US" dirty="0">
                <a:solidFill>
                  <a:srgbClr val="0D0D0D"/>
                </a:solidFill>
              </a:rPr>
              <a:t> Windows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E4F36246-0000-8FC1-C334-3AEA0C2A5F55}"/>
              </a:ext>
            </a:extLst>
          </p:cNvPr>
          <p:cNvSpPr txBox="1"/>
          <p:nvPr/>
        </p:nvSpPr>
        <p:spPr>
          <a:xfrm>
            <a:off x="818148" y="2525360"/>
            <a:ext cx="10667999" cy="1200329"/>
          </a:xfrm>
          <a:prstGeom prst="rect">
            <a:avLst/>
          </a:prstGeom>
          <a:noFill/>
        </p:spPr>
        <p:txBody>
          <a:bodyPr wrap="square">
            <a:spAutoFit/>
          </a:bodyPr>
          <a:lstStyle/>
          <a:p>
            <a:pPr marL="285750" indent="-285750" algn="l">
              <a:buFont typeface="Wingdings" panose="05000000000000000000" pitchFamily="2" charset="2"/>
              <a:buChar char="§"/>
            </a:pPr>
            <a:r>
              <a:rPr lang="en-US" b="1" i="0" dirty="0">
                <a:solidFill>
                  <a:srgbClr val="0D0D0D"/>
                </a:solidFill>
                <a:effectLst/>
              </a:rPr>
              <a:t>Secure Password Storage:</a:t>
            </a:r>
            <a:r>
              <a:rPr lang="en-US" b="0" i="0" dirty="0">
                <a:solidFill>
                  <a:srgbClr val="0D0D0D"/>
                </a:solidFill>
                <a:effectLst/>
              </a:rPr>
              <a:t> Instead of embedding the password within the image, it is stored in a separate file for better security.</a:t>
            </a:r>
          </a:p>
          <a:p>
            <a:pPr marL="285750" indent="-285750" algn="l">
              <a:buFont typeface="Wingdings" panose="05000000000000000000" pitchFamily="2" charset="2"/>
              <a:buChar char="§"/>
            </a:pPr>
            <a:r>
              <a:rPr lang="en-US" b="1" i="0" dirty="0">
                <a:solidFill>
                  <a:srgbClr val="0D0D0D"/>
                </a:solidFill>
                <a:effectLst/>
              </a:rPr>
              <a:t>Enhanced Decryption Process:</a:t>
            </a:r>
            <a:r>
              <a:rPr lang="en-US" b="0" i="0" dirty="0">
                <a:solidFill>
                  <a:srgbClr val="0D0D0D"/>
                </a:solidFill>
                <a:effectLst/>
              </a:rPr>
              <a:t> Eliminates confusion between encrypted message and password.</a:t>
            </a:r>
          </a:p>
          <a:p>
            <a:pPr marL="285750" indent="-285750" algn="l">
              <a:buFont typeface="Wingdings" panose="05000000000000000000" pitchFamily="2" charset="2"/>
              <a:buChar char="§"/>
            </a:pPr>
            <a:r>
              <a:rPr lang="en-US" b="1" i="0" dirty="0">
                <a:solidFill>
                  <a:srgbClr val="0D0D0D"/>
                </a:solidFill>
                <a:effectLst/>
              </a:rPr>
              <a:t>User-Friendly Implementation:</a:t>
            </a:r>
            <a:r>
              <a:rPr lang="en-US" b="0" i="0" dirty="0">
                <a:solidFill>
                  <a:srgbClr val="0D0D0D"/>
                </a:solidFill>
                <a:effectLst/>
              </a:rPr>
              <a:t> Easy encryption and decryption without complex setups.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dirty="0">
                <a:solidFill>
                  <a:srgbClr val="0D0D0D"/>
                </a:solidFill>
              </a:rPr>
              <a:t>Individuals who need to send secure messages.</a:t>
            </a:r>
          </a:p>
          <a:p>
            <a:pPr>
              <a:buFont typeface="Arial" panose="020B0604020202020204" pitchFamily="34" charset="0"/>
              <a:buChar char="•"/>
            </a:pPr>
            <a:r>
              <a:rPr lang="en-US" dirty="0">
                <a:solidFill>
                  <a:srgbClr val="0D0D0D"/>
                </a:solidFill>
              </a:rPr>
              <a:t>Organizations looking for simple, image-based encryption techniques.</a:t>
            </a:r>
          </a:p>
          <a:p>
            <a:pPr>
              <a:buFont typeface="Arial" panose="020B0604020202020204" pitchFamily="34" charset="0"/>
              <a:buChar char="•"/>
            </a:pPr>
            <a:r>
              <a:rPr lang="en-US" dirty="0">
                <a:solidFill>
                  <a:srgbClr val="0D0D0D"/>
                </a:solidFill>
              </a:rPr>
              <a:t>Students &amp; Developers interested in learning encryption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33249296-E98C-DC2E-49FD-3E97D141134B}"/>
              </a:ext>
            </a:extLst>
          </p:cNvPr>
          <p:cNvPicPr>
            <a:picLocks noChangeAspect="1"/>
          </p:cNvPicPr>
          <p:nvPr/>
        </p:nvPicPr>
        <p:blipFill>
          <a:blip r:embed="rId2"/>
          <a:stretch>
            <a:fillRect/>
          </a:stretch>
        </p:blipFill>
        <p:spPr>
          <a:xfrm>
            <a:off x="5164183" y="295328"/>
            <a:ext cx="3962953" cy="3124636"/>
          </a:xfrm>
          <a:prstGeom prst="rect">
            <a:avLst/>
          </a:prstGeom>
        </p:spPr>
      </p:pic>
      <p:pic>
        <p:nvPicPr>
          <p:cNvPr id="7" name="Picture 6">
            <a:extLst>
              <a:ext uri="{FF2B5EF4-FFF2-40B4-BE49-F238E27FC236}">
                <a16:creationId xmlns:a16="http://schemas.microsoft.com/office/drawing/2014/main" id="{EA7D000B-E953-D9F3-5468-6AA32EC506CF}"/>
              </a:ext>
            </a:extLst>
          </p:cNvPr>
          <p:cNvPicPr>
            <a:picLocks noChangeAspect="1"/>
          </p:cNvPicPr>
          <p:nvPr/>
        </p:nvPicPr>
        <p:blipFill>
          <a:blip r:embed="rId3"/>
          <a:stretch>
            <a:fillRect/>
          </a:stretch>
        </p:blipFill>
        <p:spPr>
          <a:xfrm>
            <a:off x="7602582" y="2389200"/>
            <a:ext cx="4589417" cy="4173472"/>
          </a:xfrm>
          <a:prstGeom prst="rect">
            <a:avLst/>
          </a:prstGeom>
        </p:spPr>
      </p:pic>
      <p:pic>
        <p:nvPicPr>
          <p:cNvPr id="9" name="Picture 8">
            <a:extLst>
              <a:ext uri="{FF2B5EF4-FFF2-40B4-BE49-F238E27FC236}">
                <a16:creationId xmlns:a16="http://schemas.microsoft.com/office/drawing/2014/main" id="{B2643B1F-2C3E-8ACD-4D14-7A0F18D1B9EE}"/>
              </a:ext>
            </a:extLst>
          </p:cNvPr>
          <p:cNvPicPr>
            <a:picLocks noChangeAspect="1"/>
          </p:cNvPicPr>
          <p:nvPr/>
        </p:nvPicPr>
        <p:blipFill>
          <a:blip r:embed="rId4"/>
          <a:stretch>
            <a:fillRect/>
          </a:stretch>
        </p:blipFill>
        <p:spPr>
          <a:xfrm>
            <a:off x="1" y="2311027"/>
            <a:ext cx="5164182" cy="454697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solidFill>
                  <a:srgbClr val="0D0D0D"/>
                </a:solidFill>
                <a:ea typeface="Microsoft YaHei" panose="020B0503020204020204" pitchFamily="34" charset="-122"/>
              </a:rPr>
              <a:t>By implementing a separate password storage system, the encryption and decryption process has become more secure and reliable. The project effectively addresses the challenge of securely transmitting messages using images without confusion in password retrieval.</a:t>
            </a:r>
            <a:r>
              <a:rPr lang="en-IN" dirty="0"/>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a:t>
            </a:r>
            <a:r>
              <a:rPr lang="en-IN" dirty="0" err="1"/>
              <a:t>github.com</a:t>
            </a:r>
            <a:r>
              <a:rPr lang="en-IN" dirty="0"/>
              <a:t>/</a:t>
            </a:r>
            <a:r>
              <a:rPr lang="en-IN" dirty="0" err="1"/>
              <a:t>Amang2443</a:t>
            </a:r>
            <a:r>
              <a:rPr lang="en-IN" dirty="0"/>
              <a:t>/</a:t>
            </a:r>
            <a:r>
              <a:rPr lang="en-IN"/>
              <a:t>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274</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Microsoft YaHei</vt:lpstr>
      <vt:lpstr>Arial</vt:lpstr>
      <vt:lpstr>Calibri</vt:lpstr>
      <vt:lpstr>Calibri Light</vt:lpstr>
      <vt:lpstr>Franklin Gothic Book</vt:lpstr>
      <vt:lpstr>Franklin Gothic Demi</vt:lpstr>
      <vt:lpstr>ui-sans-serif</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Markandey Shukla</cp:lastModifiedBy>
  <cp:revision>28</cp:revision>
  <dcterms:created xsi:type="dcterms:W3CDTF">2021-05-26T16:50:10Z</dcterms:created>
  <dcterms:modified xsi:type="dcterms:W3CDTF">2025-02-21T15:17:59Z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