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7" r:id="rId2"/>
    <p:sldId id="269" r:id="rId3"/>
    <p:sldId id="259" r:id="rId4"/>
    <p:sldId id="275" r:id="rId5"/>
    <p:sldId id="258" r:id="rId6"/>
    <p:sldId id="272" r:id="rId7"/>
    <p:sldId id="276" r:id="rId8"/>
    <p:sldId id="260" r:id="rId9"/>
    <p:sldId id="279" r:id="rId10"/>
    <p:sldId id="270" r:id="rId11"/>
    <p:sldId id="261" r:id="rId12"/>
    <p:sldId id="262" r:id="rId13"/>
    <p:sldId id="263" r:id="rId14"/>
    <p:sldId id="264"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73" autoAdjust="0"/>
  </p:normalViewPr>
  <p:slideViewPr>
    <p:cSldViewPr snapToGrid="0">
      <p:cViewPr varScale="1">
        <p:scale>
          <a:sx n="83" d="100"/>
          <a:sy n="83" d="100"/>
        </p:scale>
        <p:origin x="-658" y="-7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937BFF-1EE9-40E4-B4AE-9DC79751EAB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3CAF431-5582-43E9-9917-70FA1EF153EB}">
      <dgm:prSet/>
      <dgm:spPr/>
      <dgm:t>
        <a:bodyPr/>
        <a:lstStyle/>
        <a:p>
          <a:r>
            <a:rPr lang="en-US" dirty="0">
              <a:latin typeface="Adobe Garamond Pro"/>
            </a:rPr>
            <a:t>Windows –10</a:t>
          </a:r>
        </a:p>
      </dgm:t>
    </dgm:pt>
    <dgm:pt modelId="{50343E20-B87B-4ED2-ABD0-A8B8AA83F6D2}" type="parTrans" cxnId="{5E42916C-A396-4E59-8346-4CEC737F7B41}">
      <dgm:prSet/>
      <dgm:spPr/>
      <dgm:t>
        <a:bodyPr/>
        <a:lstStyle/>
        <a:p>
          <a:endParaRPr lang="en-US"/>
        </a:p>
      </dgm:t>
    </dgm:pt>
    <dgm:pt modelId="{12D4969E-2FDA-4E66-9142-0A8DFA39FB6C}" type="sibTrans" cxnId="{5E42916C-A396-4E59-8346-4CEC737F7B41}">
      <dgm:prSet/>
      <dgm:spPr/>
      <dgm:t>
        <a:bodyPr/>
        <a:lstStyle/>
        <a:p>
          <a:endParaRPr lang="en-US"/>
        </a:p>
      </dgm:t>
    </dgm:pt>
    <dgm:pt modelId="{A65869FA-6F34-4DC7-B631-4870A026064E}">
      <dgm:prSet/>
      <dgm:spPr/>
      <dgm:t>
        <a:bodyPr/>
        <a:lstStyle/>
        <a:p>
          <a:r>
            <a:rPr lang="en-US" dirty="0">
              <a:latin typeface="Adobe Garamond Pro"/>
            </a:rPr>
            <a:t>Languages : MEAN &amp; MERN</a:t>
          </a:r>
        </a:p>
      </dgm:t>
    </dgm:pt>
    <dgm:pt modelId="{800FBA22-8A22-4BF4-AB73-59875995EA6A}" type="parTrans" cxnId="{9D06612A-A6B2-40B6-A3C2-624CE11EA3EC}">
      <dgm:prSet/>
      <dgm:spPr/>
      <dgm:t>
        <a:bodyPr/>
        <a:lstStyle/>
        <a:p>
          <a:endParaRPr lang="en-US"/>
        </a:p>
      </dgm:t>
    </dgm:pt>
    <dgm:pt modelId="{D7FB491D-4DA5-4A73-AC40-1E6DB7400C7D}" type="sibTrans" cxnId="{9D06612A-A6B2-40B6-A3C2-624CE11EA3EC}">
      <dgm:prSet/>
      <dgm:spPr/>
      <dgm:t>
        <a:bodyPr/>
        <a:lstStyle/>
        <a:p>
          <a:endParaRPr lang="en-US"/>
        </a:p>
      </dgm:t>
    </dgm:pt>
    <dgm:pt modelId="{1062785C-CB5C-4AD4-9761-BE7FD8272FAC}">
      <dgm:prSet/>
      <dgm:spPr/>
      <dgm:t>
        <a:bodyPr/>
        <a:lstStyle/>
        <a:p>
          <a:r>
            <a:rPr lang="en-US" dirty="0">
              <a:latin typeface="Adobe Garamond Pro"/>
            </a:rPr>
            <a:t>Front end : HTML , CSS , BOOTSTRAP , Angular</a:t>
          </a:r>
        </a:p>
      </dgm:t>
    </dgm:pt>
    <dgm:pt modelId="{3B2A6DAB-318B-498F-BFD3-9DA81DE3354B}" type="parTrans" cxnId="{059B4AD9-78FF-4576-A31E-29DEC12D7DFD}">
      <dgm:prSet/>
      <dgm:spPr/>
      <dgm:t>
        <a:bodyPr/>
        <a:lstStyle/>
        <a:p>
          <a:endParaRPr lang="en-US"/>
        </a:p>
      </dgm:t>
    </dgm:pt>
    <dgm:pt modelId="{86842AF4-3D75-41EC-A919-E43AB19E6013}" type="sibTrans" cxnId="{059B4AD9-78FF-4576-A31E-29DEC12D7DFD}">
      <dgm:prSet/>
      <dgm:spPr/>
      <dgm:t>
        <a:bodyPr/>
        <a:lstStyle/>
        <a:p>
          <a:endParaRPr lang="en-US"/>
        </a:p>
      </dgm:t>
    </dgm:pt>
    <dgm:pt modelId="{B05EEE8B-CA4E-4547-98AA-523B15D082BD}">
      <dgm:prSet/>
      <dgm:spPr/>
      <dgm:t>
        <a:bodyPr/>
        <a:lstStyle/>
        <a:p>
          <a:r>
            <a:rPr lang="en-US" dirty="0">
              <a:latin typeface="Adobe Garamond Pro"/>
            </a:rPr>
            <a:t>Back end : Node JS</a:t>
          </a:r>
        </a:p>
      </dgm:t>
    </dgm:pt>
    <dgm:pt modelId="{EF8416B9-ED8D-458B-BDF1-37F4CAAA063D}" type="parTrans" cxnId="{8D1563EA-7B1F-4459-9E72-0F90A037DFD7}">
      <dgm:prSet/>
      <dgm:spPr/>
      <dgm:t>
        <a:bodyPr/>
        <a:lstStyle/>
        <a:p>
          <a:endParaRPr lang="en-US"/>
        </a:p>
      </dgm:t>
    </dgm:pt>
    <dgm:pt modelId="{3B7ED843-EDF2-408E-A93F-43599DEC0ADB}" type="sibTrans" cxnId="{8D1563EA-7B1F-4459-9E72-0F90A037DFD7}">
      <dgm:prSet/>
      <dgm:spPr/>
      <dgm:t>
        <a:bodyPr/>
        <a:lstStyle/>
        <a:p>
          <a:endParaRPr lang="en-US"/>
        </a:p>
      </dgm:t>
    </dgm:pt>
    <dgm:pt modelId="{F3ED1D8D-B2E9-4F5E-80E5-B6C9072F1623}">
      <dgm:prSet/>
      <dgm:spPr/>
      <dgm:t>
        <a:bodyPr/>
        <a:lstStyle/>
        <a:p>
          <a:r>
            <a:rPr lang="en-US" dirty="0">
              <a:latin typeface="Adobe Garamond Pro"/>
            </a:rPr>
            <a:t>Web Server : Localhost</a:t>
          </a:r>
        </a:p>
      </dgm:t>
    </dgm:pt>
    <dgm:pt modelId="{8DDB827C-5814-417C-943D-1787AA40B25F}" type="parTrans" cxnId="{C82FCD22-CB19-4575-8C13-E519B27B7595}">
      <dgm:prSet/>
      <dgm:spPr/>
      <dgm:t>
        <a:bodyPr/>
        <a:lstStyle/>
        <a:p>
          <a:endParaRPr lang="en-US"/>
        </a:p>
      </dgm:t>
    </dgm:pt>
    <dgm:pt modelId="{D6EAD805-4C47-49A6-9FC7-82852EEC5E34}" type="sibTrans" cxnId="{C82FCD22-CB19-4575-8C13-E519B27B7595}">
      <dgm:prSet/>
      <dgm:spPr/>
      <dgm:t>
        <a:bodyPr/>
        <a:lstStyle/>
        <a:p>
          <a:endParaRPr lang="en-US"/>
        </a:p>
      </dgm:t>
    </dgm:pt>
    <dgm:pt modelId="{3E372DBE-5473-4568-94EF-D99A1D1D85B5}">
      <dgm:prSet/>
      <dgm:spPr/>
      <dgm:t>
        <a:bodyPr/>
        <a:lstStyle/>
        <a:p>
          <a:r>
            <a:rPr lang="en-US" dirty="0">
              <a:latin typeface="Adobe Garamond Pro"/>
            </a:rPr>
            <a:t>Database : </a:t>
          </a:r>
          <a:r>
            <a:rPr lang="en-US" dirty="0" smtClean="0">
              <a:latin typeface="Adobe Garamond Pro"/>
            </a:rPr>
            <a:t>MongoDB</a:t>
          </a:r>
          <a:endParaRPr lang="en-US" dirty="0">
            <a:latin typeface="Adobe Garamond Pro"/>
          </a:endParaRPr>
        </a:p>
      </dgm:t>
    </dgm:pt>
    <dgm:pt modelId="{2B55E9FE-9ACC-4889-9D04-3BBB563EFAFD}" type="parTrans" cxnId="{31DAF73F-462C-44AD-ABC7-D9053180C824}">
      <dgm:prSet/>
      <dgm:spPr/>
      <dgm:t>
        <a:bodyPr/>
        <a:lstStyle/>
        <a:p>
          <a:endParaRPr lang="en-US"/>
        </a:p>
      </dgm:t>
    </dgm:pt>
    <dgm:pt modelId="{CF9CD622-2184-42F4-B1C2-851E94E373FB}" type="sibTrans" cxnId="{31DAF73F-462C-44AD-ABC7-D9053180C824}">
      <dgm:prSet/>
      <dgm:spPr/>
      <dgm:t>
        <a:bodyPr/>
        <a:lstStyle/>
        <a:p>
          <a:endParaRPr lang="en-US"/>
        </a:p>
      </dgm:t>
    </dgm:pt>
    <dgm:pt modelId="{3E2BF986-15E1-4A1E-AF13-D70585E2D484}" type="pres">
      <dgm:prSet presAssocID="{A8937BFF-1EE9-40E4-B4AE-9DC79751EAB8}" presName="linear" presStyleCnt="0">
        <dgm:presLayoutVars>
          <dgm:animLvl val="lvl"/>
          <dgm:resizeHandles val="exact"/>
        </dgm:presLayoutVars>
      </dgm:prSet>
      <dgm:spPr/>
      <dgm:t>
        <a:bodyPr/>
        <a:lstStyle/>
        <a:p>
          <a:endParaRPr lang="en-US"/>
        </a:p>
      </dgm:t>
    </dgm:pt>
    <dgm:pt modelId="{4A15EEE6-656B-43FC-B8DB-161C43072161}" type="pres">
      <dgm:prSet presAssocID="{B3CAF431-5582-43E9-9917-70FA1EF153EB}" presName="parentText" presStyleLbl="node1" presStyleIdx="0" presStyleCnt="6" custLinFactNeighborX="-123" custLinFactNeighborY="82922">
        <dgm:presLayoutVars>
          <dgm:chMax val="0"/>
          <dgm:bulletEnabled val="1"/>
        </dgm:presLayoutVars>
      </dgm:prSet>
      <dgm:spPr/>
      <dgm:t>
        <a:bodyPr/>
        <a:lstStyle/>
        <a:p>
          <a:endParaRPr lang="en-US"/>
        </a:p>
      </dgm:t>
    </dgm:pt>
    <dgm:pt modelId="{5561BB76-8319-4B71-967F-748477092E39}" type="pres">
      <dgm:prSet presAssocID="{12D4969E-2FDA-4E66-9142-0A8DFA39FB6C}" presName="spacer" presStyleCnt="0"/>
      <dgm:spPr/>
    </dgm:pt>
    <dgm:pt modelId="{5BA66979-9BF2-4B2A-81DF-FAA7323DFD8A}" type="pres">
      <dgm:prSet presAssocID="{A65869FA-6F34-4DC7-B631-4870A026064E}" presName="parentText" presStyleLbl="node1" presStyleIdx="1" presStyleCnt="6" custLinFactNeighborY="74882">
        <dgm:presLayoutVars>
          <dgm:chMax val="0"/>
          <dgm:bulletEnabled val="1"/>
        </dgm:presLayoutVars>
      </dgm:prSet>
      <dgm:spPr/>
      <dgm:t>
        <a:bodyPr/>
        <a:lstStyle/>
        <a:p>
          <a:endParaRPr lang="en-US"/>
        </a:p>
      </dgm:t>
    </dgm:pt>
    <dgm:pt modelId="{5BA5A4A6-7357-4F5B-8752-9A1EC6C14211}" type="pres">
      <dgm:prSet presAssocID="{D7FB491D-4DA5-4A73-AC40-1E6DB7400C7D}" presName="spacer" presStyleCnt="0"/>
      <dgm:spPr/>
    </dgm:pt>
    <dgm:pt modelId="{25985EFA-2231-4939-BEE8-88BB4FC08D1A}" type="pres">
      <dgm:prSet presAssocID="{1062785C-CB5C-4AD4-9761-BE7FD8272FAC}" presName="parentText" presStyleLbl="node1" presStyleIdx="2" presStyleCnt="6" custLinFactNeighborY="37439">
        <dgm:presLayoutVars>
          <dgm:chMax val="0"/>
          <dgm:bulletEnabled val="1"/>
        </dgm:presLayoutVars>
      </dgm:prSet>
      <dgm:spPr/>
      <dgm:t>
        <a:bodyPr/>
        <a:lstStyle/>
        <a:p>
          <a:endParaRPr lang="en-US"/>
        </a:p>
      </dgm:t>
    </dgm:pt>
    <dgm:pt modelId="{9B8A00BD-A867-4504-AC27-CA0A911732D0}" type="pres">
      <dgm:prSet presAssocID="{86842AF4-3D75-41EC-A919-E43AB19E6013}" presName="spacer" presStyleCnt="0"/>
      <dgm:spPr/>
    </dgm:pt>
    <dgm:pt modelId="{9C4D31EA-C5C7-4B56-B8DC-2140C51597F0}" type="pres">
      <dgm:prSet presAssocID="{B05EEE8B-CA4E-4547-98AA-523B15D082BD}" presName="parentText" presStyleLbl="node1" presStyleIdx="3" presStyleCnt="6">
        <dgm:presLayoutVars>
          <dgm:chMax val="0"/>
          <dgm:bulletEnabled val="1"/>
        </dgm:presLayoutVars>
      </dgm:prSet>
      <dgm:spPr/>
      <dgm:t>
        <a:bodyPr/>
        <a:lstStyle/>
        <a:p>
          <a:endParaRPr lang="en-US"/>
        </a:p>
      </dgm:t>
    </dgm:pt>
    <dgm:pt modelId="{D4916EB9-435E-4C3D-9DE6-D61BF5315ADE}" type="pres">
      <dgm:prSet presAssocID="{3B7ED843-EDF2-408E-A93F-43599DEC0ADB}" presName="spacer" presStyleCnt="0"/>
      <dgm:spPr/>
    </dgm:pt>
    <dgm:pt modelId="{4AA26352-0FA5-4C95-9E75-96F915DE3B0A}" type="pres">
      <dgm:prSet presAssocID="{F3ED1D8D-B2E9-4F5E-80E5-B6C9072F1623}" presName="parentText" presStyleLbl="node1" presStyleIdx="4" presStyleCnt="6">
        <dgm:presLayoutVars>
          <dgm:chMax val="0"/>
          <dgm:bulletEnabled val="1"/>
        </dgm:presLayoutVars>
      </dgm:prSet>
      <dgm:spPr/>
      <dgm:t>
        <a:bodyPr/>
        <a:lstStyle/>
        <a:p>
          <a:endParaRPr lang="en-US"/>
        </a:p>
      </dgm:t>
    </dgm:pt>
    <dgm:pt modelId="{757B9BFA-C252-4F5E-A80E-BEE26549F3A3}" type="pres">
      <dgm:prSet presAssocID="{D6EAD805-4C47-49A6-9FC7-82852EEC5E34}" presName="spacer" presStyleCnt="0"/>
      <dgm:spPr/>
    </dgm:pt>
    <dgm:pt modelId="{BE7D3F4F-8D73-47A2-A5F9-EE9AFE62D56C}" type="pres">
      <dgm:prSet presAssocID="{3E372DBE-5473-4568-94EF-D99A1D1D85B5}" presName="parentText" presStyleLbl="node1" presStyleIdx="5" presStyleCnt="6">
        <dgm:presLayoutVars>
          <dgm:chMax val="0"/>
          <dgm:bulletEnabled val="1"/>
        </dgm:presLayoutVars>
      </dgm:prSet>
      <dgm:spPr/>
      <dgm:t>
        <a:bodyPr/>
        <a:lstStyle/>
        <a:p>
          <a:endParaRPr lang="en-US"/>
        </a:p>
      </dgm:t>
    </dgm:pt>
  </dgm:ptLst>
  <dgm:cxnLst>
    <dgm:cxn modelId="{C1E8DE6C-6CD0-4BC0-8D7C-3FCB3AA64A93}" type="presOf" srcId="{1062785C-CB5C-4AD4-9761-BE7FD8272FAC}" destId="{25985EFA-2231-4939-BEE8-88BB4FC08D1A}" srcOrd="0" destOrd="0" presId="urn:microsoft.com/office/officeart/2005/8/layout/vList2"/>
    <dgm:cxn modelId="{8BC15C36-40C8-46EF-970E-C8EC492F9C30}" type="presOf" srcId="{F3ED1D8D-B2E9-4F5E-80E5-B6C9072F1623}" destId="{4AA26352-0FA5-4C95-9E75-96F915DE3B0A}" srcOrd="0" destOrd="0" presId="urn:microsoft.com/office/officeart/2005/8/layout/vList2"/>
    <dgm:cxn modelId="{9D06612A-A6B2-40B6-A3C2-624CE11EA3EC}" srcId="{A8937BFF-1EE9-40E4-B4AE-9DC79751EAB8}" destId="{A65869FA-6F34-4DC7-B631-4870A026064E}" srcOrd="1" destOrd="0" parTransId="{800FBA22-8A22-4BF4-AB73-59875995EA6A}" sibTransId="{D7FB491D-4DA5-4A73-AC40-1E6DB7400C7D}"/>
    <dgm:cxn modelId="{6D44BE40-0A4D-4627-A919-D71E94E9850E}" type="presOf" srcId="{A65869FA-6F34-4DC7-B631-4870A026064E}" destId="{5BA66979-9BF2-4B2A-81DF-FAA7323DFD8A}" srcOrd="0" destOrd="0" presId="urn:microsoft.com/office/officeart/2005/8/layout/vList2"/>
    <dgm:cxn modelId="{0C06B140-04E5-4F76-A04C-920A9209D128}" type="presOf" srcId="{A8937BFF-1EE9-40E4-B4AE-9DC79751EAB8}" destId="{3E2BF986-15E1-4A1E-AF13-D70585E2D484}" srcOrd="0" destOrd="0" presId="urn:microsoft.com/office/officeart/2005/8/layout/vList2"/>
    <dgm:cxn modelId="{C82FCD22-CB19-4575-8C13-E519B27B7595}" srcId="{A8937BFF-1EE9-40E4-B4AE-9DC79751EAB8}" destId="{F3ED1D8D-B2E9-4F5E-80E5-B6C9072F1623}" srcOrd="4" destOrd="0" parTransId="{8DDB827C-5814-417C-943D-1787AA40B25F}" sibTransId="{D6EAD805-4C47-49A6-9FC7-82852EEC5E34}"/>
    <dgm:cxn modelId="{47631F1E-D603-415F-90F0-6D02C83087BE}" type="presOf" srcId="{B05EEE8B-CA4E-4547-98AA-523B15D082BD}" destId="{9C4D31EA-C5C7-4B56-B8DC-2140C51597F0}" srcOrd="0" destOrd="0" presId="urn:microsoft.com/office/officeart/2005/8/layout/vList2"/>
    <dgm:cxn modelId="{CEB99852-6D75-4BC9-91B9-7EA16C95AA46}" type="presOf" srcId="{B3CAF431-5582-43E9-9917-70FA1EF153EB}" destId="{4A15EEE6-656B-43FC-B8DB-161C43072161}" srcOrd="0" destOrd="0" presId="urn:microsoft.com/office/officeart/2005/8/layout/vList2"/>
    <dgm:cxn modelId="{059B4AD9-78FF-4576-A31E-29DEC12D7DFD}" srcId="{A8937BFF-1EE9-40E4-B4AE-9DC79751EAB8}" destId="{1062785C-CB5C-4AD4-9761-BE7FD8272FAC}" srcOrd="2" destOrd="0" parTransId="{3B2A6DAB-318B-498F-BFD3-9DA81DE3354B}" sibTransId="{86842AF4-3D75-41EC-A919-E43AB19E6013}"/>
    <dgm:cxn modelId="{673E17DD-8362-4303-8AC8-CA69AD96F957}" type="presOf" srcId="{3E372DBE-5473-4568-94EF-D99A1D1D85B5}" destId="{BE7D3F4F-8D73-47A2-A5F9-EE9AFE62D56C}" srcOrd="0" destOrd="0" presId="urn:microsoft.com/office/officeart/2005/8/layout/vList2"/>
    <dgm:cxn modelId="{5E42916C-A396-4E59-8346-4CEC737F7B41}" srcId="{A8937BFF-1EE9-40E4-B4AE-9DC79751EAB8}" destId="{B3CAF431-5582-43E9-9917-70FA1EF153EB}" srcOrd="0" destOrd="0" parTransId="{50343E20-B87B-4ED2-ABD0-A8B8AA83F6D2}" sibTransId="{12D4969E-2FDA-4E66-9142-0A8DFA39FB6C}"/>
    <dgm:cxn modelId="{31DAF73F-462C-44AD-ABC7-D9053180C824}" srcId="{A8937BFF-1EE9-40E4-B4AE-9DC79751EAB8}" destId="{3E372DBE-5473-4568-94EF-D99A1D1D85B5}" srcOrd="5" destOrd="0" parTransId="{2B55E9FE-9ACC-4889-9D04-3BBB563EFAFD}" sibTransId="{CF9CD622-2184-42F4-B1C2-851E94E373FB}"/>
    <dgm:cxn modelId="{8D1563EA-7B1F-4459-9E72-0F90A037DFD7}" srcId="{A8937BFF-1EE9-40E4-B4AE-9DC79751EAB8}" destId="{B05EEE8B-CA4E-4547-98AA-523B15D082BD}" srcOrd="3" destOrd="0" parTransId="{EF8416B9-ED8D-458B-BDF1-37F4CAAA063D}" sibTransId="{3B7ED843-EDF2-408E-A93F-43599DEC0ADB}"/>
    <dgm:cxn modelId="{B75CDB6E-86CB-4C5E-BCC0-885B7D5AA985}" type="presParOf" srcId="{3E2BF986-15E1-4A1E-AF13-D70585E2D484}" destId="{4A15EEE6-656B-43FC-B8DB-161C43072161}" srcOrd="0" destOrd="0" presId="urn:microsoft.com/office/officeart/2005/8/layout/vList2"/>
    <dgm:cxn modelId="{3A5BFB46-01BA-4F54-A81B-6D85BDB9F9CB}" type="presParOf" srcId="{3E2BF986-15E1-4A1E-AF13-D70585E2D484}" destId="{5561BB76-8319-4B71-967F-748477092E39}" srcOrd="1" destOrd="0" presId="urn:microsoft.com/office/officeart/2005/8/layout/vList2"/>
    <dgm:cxn modelId="{F81AF0E2-1EC8-43CC-9AE4-CBF85015A3CC}" type="presParOf" srcId="{3E2BF986-15E1-4A1E-AF13-D70585E2D484}" destId="{5BA66979-9BF2-4B2A-81DF-FAA7323DFD8A}" srcOrd="2" destOrd="0" presId="urn:microsoft.com/office/officeart/2005/8/layout/vList2"/>
    <dgm:cxn modelId="{D34C045F-51BE-4E55-8937-6717124EBA99}" type="presParOf" srcId="{3E2BF986-15E1-4A1E-AF13-D70585E2D484}" destId="{5BA5A4A6-7357-4F5B-8752-9A1EC6C14211}" srcOrd="3" destOrd="0" presId="urn:microsoft.com/office/officeart/2005/8/layout/vList2"/>
    <dgm:cxn modelId="{64FA2D8B-60A9-49AC-8588-7866180A9FF4}" type="presParOf" srcId="{3E2BF986-15E1-4A1E-AF13-D70585E2D484}" destId="{25985EFA-2231-4939-BEE8-88BB4FC08D1A}" srcOrd="4" destOrd="0" presId="urn:microsoft.com/office/officeart/2005/8/layout/vList2"/>
    <dgm:cxn modelId="{B749F236-07E2-4804-958F-64A7B07BFE66}" type="presParOf" srcId="{3E2BF986-15E1-4A1E-AF13-D70585E2D484}" destId="{9B8A00BD-A867-4504-AC27-CA0A911732D0}" srcOrd="5" destOrd="0" presId="urn:microsoft.com/office/officeart/2005/8/layout/vList2"/>
    <dgm:cxn modelId="{310B600E-F81E-4E0F-896E-58029F9C0CD9}" type="presParOf" srcId="{3E2BF986-15E1-4A1E-AF13-D70585E2D484}" destId="{9C4D31EA-C5C7-4B56-B8DC-2140C51597F0}" srcOrd="6" destOrd="0" presId="urn:microsoft.com/office/officeart/2005/8/layout/vList2"/>
    <dgm:cxn modelId="{FD4109D9-6F56-44FB-8E80-B25AF8E47EE9}" type="presParOf" srcId="{3E2BF986-15E1-4A1E-AF13-D70585E2D484}" destId="{D4916EB9-435E-4C3D-9DE6-D61BF5315ADE}" srcOrd="7" destOrd="0" presId="urn:microsoft.com/office/officeart/2005/8/layout/vList2"/>
    <dgm:cxn modelId="{A9041268-60A1-4CC3-9A1D-F33F6A23EE71}" type="presParOf" srcId="{3E2BF986-15E1-4A1E-AF13-D70585E2D484}" destId="{4AA26352-0FA5-4C95-9E75-96F915DE3B0A}" srcOrd="8" destOrd="0" presId="urn:microsoft.com/office/officeart/2005/8/layout/vList2"/>
    <dgm:cxn modelId="{E2365ECB-EBE0-456B-AAEF-BE32DD1C7EEA}" type="presParOf" srcId="{3E2BF986-15E1-4A1E-AF13-D70585E2D484}" destId="{757B9BFA-C252-4F5E-A80E-BEE26549F3A3}" srcOrd="9" destOrd="0" presId="urn:microsoft.com/office/officeart/2005/8/layout/vList2"/>
    <dgm:cxn modelId="{703464D6-8F4E-4DE1-B89F-9693B8DABB17}" type="presParOf" srcId="{3E2BF986-15E1-4A1E-AF13-D70585E2D484}" destId="{BE7D3F4F-8D73-47A2-A5F9-EE9AFE62D56C}"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15EEE6-656B-43FC-B8DB-161C43072161}">
      <dsp:nvSpPr>
        <dsp:cNvPr id="0" name=""/>
        <dsp:cNvSpPr/>
      </dsp:nvSpPr>
      <dsp:spPr>
        <a:xfrm>
          <a:off x="0" y="329245"/>
          <a:ext cx="7953514" cy="6318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Adobe Garamond Pro"/>
            </a:rPr>
            <a:t>Windows –10</a:t>
          </a:r>
        </a:p>
      </dsp:txBody>
      <dsp:txXfrm>
        <a:off x="0" y="329245"/>
        <a:ext cx="7953514" cy="631800"/>
      </dsp:txXfrm>
    </dsp:sp>
    <dsp:sp modelId="{5BA66979-9BF2-4B2A-81DF-FAA7323DFD8A}">
      <dsp:nvSpPr>
        <dsp:cNvPr id="0" name=""/>
        <dsp:cNvSpPr/>
      </dsp:nvSpPr>
      <dsp:spPr>
        <a:xfrm>
          <a:off x="0" y="1032553"/>
          <a:ext cx="7953514" cy="631800"/>
        </a:xfrm>
        <a:prstGeom prst="roundRect">
          <a:avLst/>
        </a:prstGeom>
        <a:gradFill rotWithShape="0">
          <a:gsLst>
            <a:gs pos="0">
              <a:schemeClr val="accent2">
                <a:hueOff val="177917"/>
                <a:satOff val="-3977"/>
                <a:lumOff val="-3765"/>
                <a:alphaOff val="0"/>
                <a:tint val="96000"/>
                <a:lumMod val="104000"/>
              </a:schemeClr>
            </a:gs>
            <a:gs pos="100000">
              <a:schemeClr val="accent2">
                <a:hueOff val="177917"/>
                <a:satOff val="-3977"/>
                <a:lumOff val="-376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Adobe Garamond Pro"/>
            </a:rPr>
            <a:t>Languages : MEAN &amp; MERN</a:t>
          </a:r>
        </a:p>
      </dsp:txBody>
      <dsp:txXfrm>
        <a:off x="0" y="1032553"/>
        <a:ext cx="7953514" cy="631800"/>
      </dsp:txXfrm>
    </dsp:sp>
    <dsp:sp modelId="{25985EFA-2231-4939-BEE8-88BB4FC08D1A}">
      <dsp:nvSpPr>
        <dsp:cNvPr id="0" name=""/>
        <dsp:cNvSpPr/>
      </dsp:nvSpPr>
      <dsp:spPr>
        <a:xfrm>
          <a:off x="0" y="1712998"/>
          <a:ext cx="7953514" cy="631800"/>
        </a:xfrm>
        <a:prstGeom prst="roundRect">
          <a:avLst/>
        </a:prstGeom>
        <a:gradFill rotWithShape="0">
          <a:gsLst>
            <a:gs pos="0">
              <a:schemeClr val="accent2">
                <a:hueOff val="355834"/>
                <a:satOff val="-7953"/>
                <a:lumOff val="-7529"/>
                <a:alphaOff val="0"/>
                <a:tint val="96000"/>
                <a:lumMod val="104000"/>
              </a:schemeClr>
            </a:gs>
            <a:gs pos="100000">
              <a:schemeClr val="accent2">
                <a:hueOff val="355834"/>
                <a:satOff val="-7953"/>
                <a:lumOff val="-752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Adobe Garamond Pro"/>
            </a:rPr>
            <a:t>Front end : HTML , CSS , BOOTSTRAP , Angular</a:t>
          </a:r>
        </a:p>
      </dsp:txBody>
      <dsp:txXfrm>
        <a:off x="0" y="1712998"/>
        <a:ext cx="7953514" cy="631800"/>
      </dsp:txXfrm>
    </dsp:sp>
    <dsp:sp modelId="{9C4D31EA-C5C7-4B56-B8DC-2140C51597F0}">
      <dsp:nvSpPr>
        <dsp:cNvPr id="0" name=""/>
        <dsp:cNvSpPr/>
      </dsp:nvSpPr>
      <dsp:spPr>
        <a:xfrm>
          <a:off x="0" y="2393445"/>
          <a:ext cx="7953514" cy="631800"/>
        </a:xfrm>
        <a:prstGeom prst="roundRect">
          <a:avLst/>
        </a:prstGeom>
        <a:gradFill rotWithShape="0">
          <a:gsLst>
            <a:gs pos="0">
              <a:schemeClr val="accent2">
                <a:hueOff val="533752"/>
                <a:satOff val="-11930"/>
                <a:lumOff val="-11294"/>
                <a:alphaOff val="0"/>
                <a:tint val="96000"/>
                <a:lumMod val="104000"/>
              </a:schemeClr>
            </a:gs>
            <a:gs pos="100000">
              <a:schemeClr val="accent2">
                <a:hueOff val="533752"/>
                <a:satOff val="-11930"/>
                <a:lumOff val="-1129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Adobe Garamond Pro"/>
            </a:rPr>
            <a:t>Back end : Node JS</a:t>
          </a:r>
        </a:p>
      </dsp:txBody>
      <dsp:txXfrm>
        <a:off x="0" y="2393445"/>
        <a:ext cx="7953514" cy="631800"/>
      </dsp:txXfrm>
    </dsp:sp>
    <dsp:sp modelId="{4AA26352-0FA5-4C95-9E75-96F915DE3B0A}">
      <dsp:nvSpPr>
        <dsp:cNvPr id="0" name=""/>
        <dsp:cNvSpPr/>
      </dsp:nvSpPr>
      <dsp:spPr>
        <a:xfrm>
          <a:off x="0" y="3103005"/>
          <a:ext cx="7953514" cy="631800"/>
        </a:xfrm>
        <a:prstGeom prst="roundRect">
          <a:avLst/>
        </a:prstGeom>
        <a:gradFill rotWithShape="0">
          <a:gsLst>
            <a:gs pos="0">
              <a:schemeClr val="accent2">
                <a:hueOff val="711669"/>
                <a:satOff val="-15906"/>
                <a:lumOff val="-15058"/>
                <a:alphaOff val="0"/>
                <a:tint val="96000"/>
                <a:lumMod val="104000"/>
              </a:schemeClr>
            </a:gs>
            <a:gs pos="100000">
              <a:schemeClr val="accent2">
                <a:hueOff val="711669"/>
                <a:satOff val="-15906"/>
                <a:lumOff val="-1505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Adobe Garamond Pro"/>
            </a:rPr>
            <a:t>Web Server : Localhost</a:t>
          </a:r>
        </a:p>
      </dsp:txBody>
      <dsp:txXfrm>
        <a:off x="0" y="3103005"/>
        <a:ext cx="7953514" cy="631800"/>
      </dsp:txXfrm>
    </dsp:sp>
    <dsp:sp modelId="{BE7D3F4F-8D73-47A2-A5F9-EE9AFE62D56C}">
      <dsp:nvSpPr>
        <dsp:cNvPr id="0" name=""/>
        <dsp:cNvSpPr/>
      </dsp:nvSpPr>
      <dsp:spPr>
        <a:xfrm>
          <a:off x="0" y="3812565"/>
          <a:ext cx="7953514" cy="631800"/>
        </a:xfrm>
        <a:prstGeom prst="roundRect">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Adobe Garamond Pro"/>
            </a:rPr>
            <a:t>Database : </a:t>
          </a:r>
          <a:r>
            <a:rPr lang="en-US" sz="2700" kern="1200" dirty="0" smtClean="0">
              <a:latin typeface="Adobe Garamond Pro"/>
            </a:rPr>
            <a:t>MongoDB</a:t>
          </a:r>
          <a:endParaRPr lang="en-US" sz="2700" kern="1200" dirty="0">
            <a:latin typeface="Adobe Garamond Pro"/>
          </a:endParaRPr>
        </a:p>
      </dsp:txBody>
      <dsp:txXfrm>
        <a:off x="0" y="3812565"/>
        <a:ext cx="7953514" cy="631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4736" y="624110"/>
            <a:ext cx="8911687" cy="1280890"/>
          </a:xfrm>
        </p:spPr>
        <p:txBody>
          <a:bodyPr/>
          <a:lstStyle/>
          <a:p>
            <a:r>
              <a:rPr lang="en-IN" dirty="0" smtClean="0">
                <a:latin typeface="Adobe Garamond Pro" panose="02020502060506020403" pitchFamily="18" charset="0"/>
              </a:rPr>
              <a:t>             </a:t>
            </a:r>
            <a:r>
              <a:rPr lang="en-IN" sz="5400" dirty="0" smtClean="0">
                <a:latin typeface="Adobe Garamond Pro" panose="02020502060506020403" pitchFamily="18" charset="0"/>
              </a:rPr>
              <a:t>Flipkart Application</a:t>
            </a:r>
            <a:endParaRPr lang="en-US" sz="5400" dirty="0"/>
          </a:p>
        </p:txBody>
      </p:sp>
      <p:sp>
        <p:nvSpPr>
          <p:cNvPr id="3" name="Content Placeholder 2"/>
          <p:cNvSpPr>
            <a:spLocks noGrp="1"/>
          </p:cNvSpPr>
          <p:nvPr>
            <p:ph idx="1"/>
          </p:nvPr>
        </p:nvSpPr>
        <p:spPr/>
        <p:txBody>
          <a:bodyPr/>
          <a:lstStyle/>
          <a:p>
            <a:pPr marL="457200" indent="-457200">
              <a:buFont typeface="Wingdings" pitchFamily="2" charset="2"/>
              <a:buChar char="v"/>
            </a:pPr>
            <a:r>
              <a:rPr lang="en-US" sz="2000" dirty="0" smtClean="0">
                <a:solidFill>
                  <a:srgbClr val="FF0000"/>
                </a:solidFill>
                <a:latin typeface="Adobe Garamond Pro"/>
              </a:rPr>
              <a:t>Presented By:</a:t>
            </a:r>
            <a:endParaRPr lang="en-US" sz="2000" dirty="0" smtClean="0">
              <a:solidFill>
                <a:srgbClr val="FF0000"/>
              </a:solidFill>
              <a:latin typeface="Adobe Garamond Pro"/>
              <a:cs typeface="Adobe Devanagari" panose="02040503050201020203" pitchFamily="18" charset="0"/>
            </a:endParaRPr>
          </a:p>
          <a:p>
            <a:pPr marL="457200" indent="-457200">
              <a:buFont typeface="Arial" panose="020B0604020202020204" pitchFamily="34" charset="0"/>
              <a:buChar char="•"/>
            </a:pPr>
            <a:r>
              <a:rPr lang="en-US" dirty="0" smtClean="0">
                <a:solidFill>
                  <a:schemeClr val="accent3">
                    <a:lumMod val="50000"/>
                  </a:schemeClr>
                </a:solidFill>
                <a:latin typeface="Adobe Devanagari" panose="02040503050201020203" pitchFamily="18" charset="0"/>
                <a:cs typeface="Adobe Devanagari" panose="02040503050201020203" pitchFamily="18" charset="0"/>
              </a:rPr>
              <a:t>Aman </a:t>
            </a:r>
            <a:r>
              <a:rPr lang="en-US" dirty="0" smtClean="0">
                <a:solidFill>
                  <a:schemeClr val="accent3">
                    <a:lumMod val="50000"/>
                  </a:schemeClr>
                </a:solidFill>
                <a:latin typeface="Adobe Devanagari" panose="02040503050201020203" pitchFamily="18" charset="0"/>
                <a:cs typeface="Adobe Devanagari" panose="02040503050201020203" pitchFamily="18" charset="0"/>
              </a:rPr>
              <a:t>Asthana(6603)</a:t>
            </a:r>
            <a:endParaRPr lang="id-ID" dirty="0" smtClean="0">
              <a:solidFill>
                <a:schemeClr val="accent3">
                  <a:lumMod val="50000"/>
                </a:schemeClr>
              </a:solidFill>
              <a:latin typeface="Adobe Devanagari" panose="02040503050201020203" pitchFamily="18" charset="0"/>
              <a:cs typeface="Adobe Devanagari" panose="02040503050201020203" pitchFamily="18" charset="0"/>
            </a:endParaRPr>
          </a:p>
          <a:p>
            <a:pPr marL="457200" indent="-457200">
              <a:buFont typeface="Arial" panose="020B0604020202020204" pitchFamily="34" charset="0"/>
              <a:buChar char="•"/>
            </a:pPr>
            <a:r>
              <a:rPr lang="id-ID" dirty="0" smtClean="0">
                <a:solidFill>
                  <a:schemeClr val="accent3">
                    <a:lumMod val="50000"/>
                  </a:schemeClr>
                </a:solidFill>
                <a:latin typeface="Adobe Devanagari" panose="02040503050201020203" pitchFamily="18" charset="0"/>
                <a:cs typeface="Adobe Devanagari" panose="02040503050201020203" pitchFamily="18" charset="0"/>
              </a:rPr>
              <a:t>Munit </a:t>
            </a:r>
            <a:r>
              <a:rPr lang="id-ID" dirty="0" smtClean="0">
                <a:solidFill>
                  <a:schemeClr val="accent3">
                    <a:lumMod val="50000"/>
                  </a:schemeClr>
                </a:solidFill>
                <a:latin typeface="Adobe Devanagari" panose="02040503050201020203" pitchFamily="18" charset="0"/>
                <a:cs typeface="Adobe Devanagari" panose="02040503050201020203" pitchFamily="18" charset="0"/>
              </a:rPr>
              <a:t>Yadav</a:t>
            </a:r>
            <a:r>
              <a:rPr lang="en-US" dirty="0" smtClean="0">
                <a:solidFill>
                  <a:schemeClr val="accent3">
                    <a:lumMod val="50000"/>
                  </a:schemeClr>
                </a:solidFill>
                <a:latin typeface="Adobe Devanagari" panose="02040503050201020203" pitchFamily="18" charset="0"/>
                <a:cs typeface="Adobe Devanagari" panose="02040503050201020203" pitchFamily="18" charset="0"/>
              </a:rPr>
              <a:t>(6615)</a:t>
            </a:r>
            <a:endParaRPr lang="id-ID" dirty="0" smtClean="0">
              <a:solidFill>
                <a:schemeClr val="accent3">
                  <a:lumMod val="50000"/>
                </a:schemeClr>
              </a:solidFill>
              <a:latin typeface="Adobe Devanagari" panose="02040503050201020203" pitchFamily="18" charset="0"/>
              <a:cs typeface="Adobe Devanagari" panose="02040503050201020203" pitchFamily="18" charset="0"/>
            </a:endParaRPr>
          </a:p>
          <a:p>
            <a:pPr>
              <a:buNone/>
            </a:pPr>
            <a:endParaRPr lang="en-US" dirty="0"/>
          </a:p>
        </p:txBody>
      </p:sp>
      <p:pic>
        <p:nvPicPr>
          <p:cNvPr id="4"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657301" cy="583690"/>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598710"/>
            <a:ext cx="8911687" cy="1280890"/>
          </a:xfrm>
        </p:spPr>
        <p:txBody>
          <a:bodyPr/>
          <a:lstStyle/>
          <a:p>
            <a:r>
              <a:rPr lang="en-IN" dirty="0" smtClean="0">
                <a:latin typeface="Adobe Garamond Pro Bold" panose="02020702060506020403" pitchFamily="18" charset="0"/>
              </a:rPr>
              <a:t>                  Postman </a:t>
            </a:r>
            <a:r>
              <a:rPr lang="en-IN" dirty="0">
                <a:latin typeface="Adobe Garamond Pro Bold" panose="02020702060506020403" pitchFamily="18" charset="0"/>
              </a:rPr>
              <a:t>Documentation</a:t>
            </a:r>
          </a:p>
        </p:txBody>
      </p:sp>
      <p:pic>
        <p:nvPicPr>
          <p:cNvPr id="7"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329497" cy="540558"/>
          </a:xfrm>
          <a:prstGeom prst="rect">
            <a:avLst/>
          </a:prstGeom>
          <a:noFill/>
        </p:spPr>
      </p:pic>
      <p:pic>
        <p:nvPicPr>
          <p:cNvPr id="11266" name="Picture 2" descr="C:\Users\munit kumar yadav\Pictures\MicrosoftTeams-image1.png"/>
          <p:cNvPicPr>
            <a:picLocks noGrp="1" noChangeAspect="1" noChangeArrowheads="1"/>
          </p:cNvPicPr>
          <p:nvPr>
            <p:ph idx="1"/>
          </p:nvPr>
        </p:nvPicPr>
        <p:blipFill>
          <a:blip r:embed="rId3"/>
          <a:srcRect/>
          <a:stretch>
            <a:fillRect/>
          </a:stretch>
        </p:blipFill>
        <p:spPr bwMode="auto">
          <a:xfrm>
            <a:off x="2057401" y="1389888"/>
            <a:ext cx="9116568" cy="4773168"/>
          </a:xfrm>
          <a:prstGeom prst="rect">
            <a:avLst/>
          </a:prstGeom>
          <a:noFill/>
        </p:spPr>
      </p:pic>
    </p:spTree>
    <p:extLst>
      <p:ext uri="{BB962C8B-B14F-4D97-AF65-F5344CB8AC3E}">
        <p14:creationId xmlns="" xmlns:p14="http://schemas.microsoft.com/office/powerpoint/2010/main" val="715360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8225" y="522510"/>
            <a:ext cx="8911687" cy="1280890"/>
          </a:xfrm>
        </p:spPr>
        <p:txBody>
          <a:bodyPr/>
          <a:lstStyle/>
          <a:p>
            <a:r>
              <a:rPr lang="en-IN" dirty="0" smtClean="0">
                <a:latin typeface="Adobe Garamond Pro Bold" panose="02020702060506020403" pitchFamily="18" charset="0"/>
              </a:rPr>
              <a:t>                 </a:t>
            </a:r>
            <a:r>
              <a:rPr lang="en-IN" dirty="0" smtClean="0">
                <a:latin typeface="Adobe Garamond Pro"/>
              </a:rPr>
              <a:t>Registration </a:t>
            </a:r>
            <a:r>
              <a:rPr lang="en-IN" dirty="0">
                <a:latin typeface="Adobe Garamond Pro"/>
              </a:rPr>
              <a:t>Page</a:t>
            </a:r>
          </a:p>
        </p:txBody>
      </p:sp>
      <p:pic>
        <p:nvPicPr>
          <p:cNvPr id="7"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329497" cy="540558"/>
          </a:xfrm>
          <a:prstGeom prst="rect">
            <a:avLst/>
          </a:prstGeom>
          <a:noFill/>
        </p:spPr>
      </p:pic>
      <p:pic>
        <p:nvPicPr>
          <p:cNvPr id="10242" name="Picture 2" descr="C:\Users\munit kumar yadav\Pictures\MicrosoftTeams-image (2).png"/>
          <p:cNvPicPr>
            <a:picLocks noGrp="1" noChangeAspect="1" noChangeArrowheads="1"/>
          </p:cNvPicPr>
          <p:nvPr>
            <p:ph idx="1"/>
          </p:nvPr>
        </p:nvPicPr>
        <p:blipFill>
          <a:blip r:embed="rId3"/>
          <a:srcRect/>
          <a:stretch>
            <a:fillRect/>
          </a:stretch>
        </p:blipFill>
        <p:spPr bwMode="auto">
          <a:xfrm>
            <a:off x="2179251" y="1435608"/>
            <a:ext cx="8519229" cy="4489704"/>
          </a:xfrm>
          <a:prstGeom prst="rect">
            <a:avLst/>
          </a:prstGeom>
          <a:noFill/>
        </p:spPr>
      </p:pic>
    </p:spTree>
    <p:extLst>
      <p:ext uri="{BB962C8B-B14F-4D97-AF65-F5344CB8AC3E}">
        <p14:creationId xmlns="" xmlns:p14="http://schemas.microsoft.com/office/powerpoint/2010/main" val="1473186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525" y="560610"/>
            <a:ext cx="8911687" cy="1280890"/>
          </a:xfrm>
        </p:spPr>
        <p:txBody>
          <a:bodyPr/>
          <a:lstStyle/>
          <a:p>
            <a:r>
              <a:rPr lang="en-IN" dirty="0" smtClean="0">
                <a:latin typeface="Adobe Garamond Pro Bold" panose="02020702060506020403" pitchFamily="18" charset="0"/>
              </a:rPr>
              <a:t>                      </a:t>
            </a:r>
            <a:r>
              <a:rPr lang="en-IN" dirty="0" smtClean="0">
                <a:latin typeface="Adobe Garamond Pro"/>
              </a:rPr>
              <a:t>Login </a:t>
            </a:r>
            <a:r>
              <a:rPr lang="en-IN" dirty="0">
                <a:latin typeface="Adobe Garamond Pro"/>
              </a:rPr>
              <a:t>Page</a:t>
            </a:r>
          </a:p>
        </p:txBody>
      </p:sp>
      <p:pic>
        <p:nvPicPr>
          <p:cNvPr id="9217" name="Picture 1" descr="C:\Users\munit kumar yadav\Pictures\MicrosoftTeams-image (1).png"/>
          <p:cNvPicPr>
            <a:picLocks noGrp="1" noChangeAspect="1" noChangeArrowheads="1"/>
          </p:cNvPicPr>
          <p:nvPr>
            <p:ph idx="1"/>
          </p:nvPr>
        </p:nvPicPr>
        <p:blipFill>
          <a:blip r:embed="rId2"/>
          <a:srcRect/>
          <a:stretch>
            <a:fillRect/>
          </a:stretch>
        </p:blipFill>
        <p:spPr bwMode="auto">
          <a:xfrm>
            <a:off x="1767365" y="1490472"/>
            <a:ext cx="8647651" cy="4663440"/>
          </a:xfrm>
          <a:prstGeom prst="rect">
            <a:avLst/>
          </a:prstGeom>
          <a:noFill/>
        </p:spPr>
      </p:pic>
      <p:pic>
        <p:nvPicPr>
          <p:cNvPr id="7" name="Picture 2" descr="Torry Harris Integration Solutions | SaaS cloud banking platform | Mambu"/>
          <p:cNvPicPr>
            <a:picLocks noChangeAspect="1" noChangeArrowheads="1"/>
          </p:cNvPicPr>
          <p:nvPr/>
        </p:nvPicPr>
        <p:blipFill>
          <a:blip r:embed="rId3"/>
          <a:srcRect/>
          <a:stretch>
            <a:fillRect/>
          </a:stretch>
        </p:blipFill>
        <p:spPr bwMode="auto">
          <a:xfrm>
            <a:off x="319477" y="106423"/>
            <a:ext cx="3329497" cy="540558"/>
          </a:xfrm>
          <a:prstGeom prst="rect">
            <a:avLst/>
          </a:prstGeom>
          <a:noFill/>
        </p:spPr>
      </p:pic>
    </p:spTree>
    <p:extLst>
      <p:ext uri="{BB962C8B-B14F-4D97-AF65-F5344CB8AC3E}">
        <p14:creationId xmlns="" xmlns:p14="http://schemas.microsoft.com/office/powerpoint/2010/main" val="971034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125" y="497110"/>
            <a:ext cx="8911687" cy="1280890"/>
          </a:xfrm>
        </p:spPr>
        <p:txBody>
          <a:bodyPr/>
          <a:lstStyle/>
          <a:p>
            <a:r>
              <a:rPr lang="en-IN" dirty="0" smtClean="0">
                <a:latin typeface="Adobe Garamond Pro Bold" panose="02020702060506020403" pitchFamily="18" charset="0"/>
              </a:rPr>
              <a:t>                             Home </a:t>
            </a:r>
            <a:r>
              <a:rPr lang="en-IN" dirty="0">
                <a:latin typeface="Adobe Garamond Pro Bold" panose="02020702060506020403" pitchFamily="18" charset="0"/>
              </a:rPr>
              <a:t>Page</a:t>
            </a:r>
          </a:p>
        </p:txBody>
      </p:sp>
      <p:pic>
        <p:nvPicPr>
          <p:cNvPr id="1026" name="Picture 2" descr="C:\Users\munit kumar yadav\Pictures\MicrosoftTeams-image (4).png"/>
          <p:cNvPicPr>
            <a:picLocks noGrp="1" noChangeAspect="1" noChangeArrowheads="1"/>
          </p:cNvPicPr>
          <p:nvPr>
            <p:ph idx="1"/>
          </p:nvPr>
        </p:nvPicPr>
        <p:blipFill>
          <a:blip r:embed="rId2"/>
          <a:srcRect/>
          <a:stretch>
            <a:fillRect/>
          </a:stretch>
        </p:blipFill>
        <p:spPr bwMode="auto">
          <a:xfrm>
            <a:off x="1757444" y="1508760"/>
            <a:ext cx="8465548" cy="4581144"/>
          </a:xfrm>
          <a:prstGeom prst="rect">
            <a:avLst/>
          </a:prstGeom>
          <a:noFill/>
        </p:spPr>
      </p:pic>
      <p:pic>
        <p:nvPicPr>
          <p:cNvPr id="7" name="Picture 2" descr="Torry Harris Integration Solutions | SaaS cloud banking platform | Mambu"/>
          <p:cNvPicPr>
            <a:picLocks noChangeAspect="1" noChangeArrowheads="1"/>
          </p:cNvPicPr>
          <p:nvPr/>
        </p:nvPicPr>
        <p:blipFill>
          <a:blip r:embed="rId3"/>
          <a:srcRect/>
          <a:stretch>
            <a:fillRect/>
          </a:stretch>
        </p:blipFill>
        <p:spPr bwMode="auto">
          <a:xfrm>
            <a:off x="319477" y="106423"/>
            <a:ext cx="3329497" cy="540558"/>
          </a:xfrm>
          <a:prstGeom prst="rect">
            <a:avLst/>
          </a:prstGeom>
          <a:noFill/>
        </p:spPr>
      </p:pic>
    </p:spTree>
    <p:extLst>
      <p:ext uri="{BB962C8B-B14F-4D97-AF65-F5344CB8AC3E}">
        <p14:creationId xmlns="" xmlns:p14="http://schemas.microsoft.com/office/powerpoint/2010/main" val="3424284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725" y="459010"/>
            <a:ext cx="8911687" cy="1280890"/>
          </a:xfrm>
        </p:spPr>
        <p:txBody>
          <a:bodyPr/>
          <a:lstStyle/>
          <a:p>
            <a:r>
              <a:rPr lang="en-IN" dirty="0" smtClean="0">
                <a:latin typeface="Adobe Garamond Pro Bold" panose="02020702060506020403" pitchFamily="18" charset="0"/>
              </a:rPr>
              <a:t>                          Order Now</a:t>
            </a:r>
            <a:endParaRPr lang="en-IN" dirty="0">
              <a:latin typeface="Adobe Garamond Pro Bold" panose="02020702060506020403" pitchFamily="18" charset="0"/>
            </a:endParaRPr>
          </a:p>
        </p:txBody>
      </p:sp>
      <p:pic>
        <p:nvPicPr>
          <p:cNvPr id="6"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329497" cy="540558"/>
          </a:xfrm>
          <a:prstGeom prst="rect">
            <a:avLst/>
          </a:prstGeom>
          <a:noFill/>
        </p:spPr>
      </p:pic>
      <p:pic>
        <p:nvPicPr>
          <p:cNvPr id="2050" name="Picture 2" descr="C:\Users\munit kumar yadav\Pictures\MicrosoftTeams-image (3).png"/>
          <p:cNvPicPr>
            <a:picLocks noGrp="1" noChangeAspect="1" noChangeArrowheads="1"/>
          </p:cNvPicPr>
          <p:nvPr>
            <p:ph idx="1"/>
          </p:nvPr>
        </p:nvPicPr>
        <p:blipFill>
          <a:blip r:embed="rId3"/>
          <a:srcRect/>
          <a:stretch>
            <a:fillRect/>
          </a:stretch>
        </p:blipFill>
        <p:spPr bwMode="auto">
          <a:xfrm>
            <a:off x="1647917" y="1389888"/>
            <a:ext cx="8675659" cy="4498848"/>
          </a:xfrm>
          <a:prstGeom prst="rect">
            <a:avLst/>
          </a:prstGeom>
          <a:noFill/>
        </p:spPr>
      </p:pic>
    </p:spTree>
    <p:extLst>
      <p:ext uri="{BB962C8B-B14F-4D97-AF65-F5344CB8AC3E}">
        <p14:creationId xmlns="" xmlns:p14="http://schemas.microsoft.com/office/powerpoint/2010/main" val="798303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8613" y="1805210"/>
            <a:ext cx="8911687" cy="1280890"/>
          </a:xfrm>
        </p:spPr>
        <p:txBody>
          <a:bodyPr>
            <a:noAutofit/>
          </a:bodyPr>
          <a:lstStyle/>
          <a:p>
            <a:r>
              <a:rPr lang="en-IN" sz="16600" b="1" dirty="0">
                <a:latin typeface="Edwardian Script ITC" panose="030303020407070D0804" pitchFamily="66" charset="0"/>
              </a:rPr>
              <a:t>Thank You</a:t>
            </a:r>
          </a:p>
        </p:txBody>
      </p:sp>
      <p:sp>
        <p:nvSpPr>
          <p:cNvPr id="3" name="Content Placeholder 2"/>
          <p:cNvSpPr>
            <a:spLocks noGrp="1"/>
          </p:cNvSpPr>
          <p:nvPr>
            <p:ph idx="1"/>
          </p:nvPr>
        </p:nvSpPr>
        <p:spPr>
          <a:xfrm>
            <a:off x="1700212" y="1689100"/>
            <a:ext cx="8915400" cy="3777622"/>
          </a:xfrm>
        </p:spPr>
        <p:txBody>
          <a:bodyPr/>
          <a:lstStyle/>
          <a:p>
            <a:pPr marL="0" indent="0">
              <a:buNone/>
            </a:pPr>
            <a:r>
              <a:rPr lang="en-IN" dirty="0"/>
              <a:t> </a:t>
            </a:r>
          </a:p>
        </p:txBody>
      </p:sp>
    </p:spTree>
    <p:extLst>
      <p:ext uri="{BB962C8B-B14F-4D97-AF65-F5344CB8AC3E}">
        <p14:creationId xmlns="" xmlns:p14="http://schemas.microsoft.com/office/powerpoint/2010/main" val="3176481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525" y="586010"/>
            <a:ext cx="8911687" cy="1280890"/>
          </a:xfrm>
        </p:spPr>
        <p:txBody>
          <a:bodyPr/>
          <a:lstStyle/>
          <a:p>
            <a:r>
              <a:rPr lang="en-IN" dirty="0" smtClean="0">
                <a:latin typeface="Adobe Garamond Pro Bold" panose="02020702060506020403" pitchFamily="18" charset="0"/>
              </a:rPr>
              <a:t>              Problem </a:t>
            </a:r>
            <a:r>
              <a:rPr lang="en-IN" dirty="0">
                <a:latin typeface="Adobe Garamond Pro Bold" panose="02020702060506020403" pitchFamily="18" charset="0"/>
              </a:rPr>
              <a:t>Statement</a:t>
            </a:r>
          </a:p>
        </p:txBody>
      </p:sp>
      <p:sp>
        <p:nvSpPr>
          <p:cNvPr id="3" name="Content Placeholder 2"/>
          <p:cNvSpPr>
            <a:spLocks noGrp="1"/>
          </p:cNvSpPr>
          <p:nvPr>
            <p:ph idx="1"/>
          </p:nvPr>
        </p:nvSpPr>
        <p:spPr>
          <a:xfrm>
            <a:off x="2132012" y="1866900"/>
            <a:ext cx="8915400" cy="3777622"/>
          </a:xfrm>
        </p:spPr>
        <p:txBody>
          <a:bodyPr>
            <a:noAutofit/>
          </a:bodyPr>
          <a:lstStyle/>
          <a:p>
            <a:pPr algn="just"/>
            <a:r>
              <a:rPr lang="en-US" sz="2000" dirty="0" smtClean="0">
                <a:latin typeface="Adobe Garamond Pro"/>
              </a:rPr>
              <a:t>E-commerce provides an easy way to sell products to a large customer base. However, there is a lot of competition among multiple e-commerce sites. When users land on an e-commerce site, they expect to find what they are looking for quickly and easily.</a:t>
            </a:r>
            <a:endParaRPr lang="en-IN" sz="2000" dirty="0">
              <a:latin typeface="Adobe Garamond Pro"/>
            </a:endParaRPr>
          </a:p>
          <a:p>
            <a:pPr algn="just"/>
            <a:r>
              <a:rPr lang="en-US" sz="2000" dirty="0" smtClean="0">
                <a:latin typeface="Adobe Garamond Pro"/>
              </a:rPr>
              <a:t>The purpose of any e-commerce website is to help customers narrow down their broad ideas and enable them to finalize the products they want to purchase.</a:t>
            </a:r>
            <a:r>
              <a:rPr lang="en-US" sz="2000" dirty="0" smtClean="0"/>
              <a:t> </a:t>
            </a:r>
            <a:r>
              <a:rPr lang="en-IN" sz="2000" dirty="0" smtClean="0">
                <a:latin typeface="Adobe Garamond Pro" panose="02020502060506020403" pitchFamily="18" charset="0"/>
              </a:rPr>
              <a:t> </a:t>
            </a:r>
            <a:endParaRPr lang="en-IN" sz="2000" dirty="0">
              <a:latin typeface="Adobe Garamond Pro" panose="02020502060506020403" pitchFamily="18" charset="0"/>
            </a:endParaRPr>
          </a:p>
          <a:p>
            <a:pPr algn="just"/>
            <a:r>
              <a:rPr lang="en-US" sz="2000" dirty="0" smtClean="0">
                <a:latin typeface="Adobe Garamond Pro"/>
              </a:rPr>
              <a:t>The challenge is also that each category will have a different set of facets to be displayed. For example, searching for books should display their format, as in paperpack or hardcover, author name, book series, language, and other facets related to books. </a:t>
            </a:r>
            <a:endParaRPr lang="en-IN" sz="2000" dirty="0">
              <a:latin typeface="Adobe Garamond Pro"/>
            </a:endParaRPr>
          </a:p>
        </p:txBody>
      </p:sp>
      <p:pic>
        <p:nvPicPr>
          <p:cNvPr id="4"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329497" cy="540558"/>
          </a:xfrm>
          <a:prstGeom prst="rect">
            <a:avLst/>
          </a:prstGeom>
          <a:noFill/>
        </p:spPr>
      </p:pic>
    </p:spTree>
    <p:extLst>
      <p:ext uri="{BB962C8B-B14F-4D97-AF65-F5344CB8AC3E}">
        <p14:creationId xmlns="" xmlns:p14="http://schemas.microsoft.com/office/powerpoint/2010/main" val="63726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325" y="586010"/>
            <a:ext cx="8911687" cy="1280890"/>
          </a:xfrm>
        </p:spPr>
        <p:txBody>
          <a:bodyPr/>
          <a:lstStyle/>
          <a:p>
            <a:r>
              <a:rPr lang="en-IN" dirty="0" smtClean="0">
                <a:latin typeface="Adobe Garamond Pro Bold" panose="02020702060506020403" pitchFamily="18" charset="0"/>
              </a:rPr>
              <a:t>                  Our </a:t>
            </a:r>
            <a:r>
              <a:rPr lang="en-IN" dirty="0">
                <a:latin typeface="Adobe Garamond Pro Bold" panose="02020702060506020403" pitchFamily="18" charset="0"/>
              </a:rPr>
              <a:t>Objectives</a:t>
            </a:r>
          </a:p>
        </p:txBody>
      </p:sp>
      <p:sp>
        <p:nvSpPr>
          <p:cNvPr id="3" name="Content Placeholder 2"/>
          <p:cNvSpPr>
            <a:spLocks noGrp="1"/>
          </p:cNvSpPr>
          <p:nvPr>
            <p:ph idx="1"/>
          </p:nvPr>
        </p:nvSpPr>
        <p:spPr>
          <a:xfrm>
            <a:off x="2422237" y="1571244"/>
            <a:ext cx="9521287" cy="4349122"/>
          </a:xfrm>
        </p:spPr>
        <p:txBody>
          <a:bodyPr/>
          <a:lstStyle/>
          <a:p>
            <a:pPr fontAlgn="base"/>
            <a:r>
              <a:rPr lang="en-US" sz="2000" dirty="0" smtClean="0">
                <a:latin typeface="Adobe Garamond Pro"/>
              </a:rPr>
              <a:t>Reduce management costs.</a:t>
            </a:r>
          </a:p>
          <a:p>
            <a:pPr fontAlgn="base"/>
            <a:r>
              <a:rPr lang="en-US" sz="2000" dirty="0" smtClean="0">
                <a:latin typeface="Adobe Garamond Pro"/>
              </a:rPr>
              <a:t>Developing business relations.</a:t>
            </a:r>
          </a:p>
          <a:p>
            <a:pPr fontAlgn="base"/>
            <a:r>
              <a:rPr lang="en-US" sz="2000" dirty="0" smtClean="0">
                <a:latin typeface="Adobe Garamond Pro"/>
              </a:rPr>
              <a:t>Providing a unique customer experience.</a:t>
            </a:r>
          </a:p>
          <a:p>
            <a:pPr fontAlgn="base"/>
            <a:r>
              <a:rPr lang="en-US" sz="2000" dirty="0" smtClean="0">
                <a:latin typeface="Adobe Garamond Pro"/>
              </a:rPr>
              <a:t>Increasing the number of loyal customers.</a:t>
            </a:r>
          </a:p>
          <a:p>
            <a:pPr fontAlgn="base"/>
            <a:r>
              <a:rPr lang="en-US" sz="2000" dirty="0" smtClean="0">
                <a:latin typeface="Adobe Garamond Pro"/>
              </a:rPr>
              <a:t>Boosting the efficiency of services.</a:t>
            </a:r>
          </a:p>
          <a:p>
            <a:pPr fontAlgn="base"/>
            <a:r>
              <a:rPr lang="en-US" sz="2000" dirty="0" smtClean="0">
                <a:latin typeface="Adobe Garamond Pro"/>
              </a:rPr>
              <a:t>Developing relevant target.</a:t>
            </a:r>
          </a:p>
          <a:p>
            <a:pPr fontAlgn="base"/>
            <a:r>
              <a:rPr lang="en-US" sz="2000" dirty="0" smtClean="0">
                <a:latin typeface="Adobe Garamond Pro"/>
              </a:rPr>
              <a:t>Making responsive ecommerce website.</a:t>
            </a:r>
          </a:p>
          <a:p>
            <a:pPr fontAlgn="base"/>
            <a:r>
              <a:rPr lang="en-US" sz="2000" dirty="0" smtClean="0">
                <a:latin typeface="Adobe Garamond Pro"/>
              </a:rPr>
              <a:t>Increasing sales.</a:t>
            </a:r>
          </a:p>
          <a:p>
            <a:pPr algn="just">
              <a:buNone/>
            </a:pPr>
            <a:endParaRPr lang="en-IN" sz="2400" dirty="0">
              <a:solidFill>
                <a:schemeClr val="tx1"/>
              </a:solidFill>
              <a:latin typeface="Adobe Garamond Pro" panose="02020502060506020403" pitchFamily="18" charset="0"/>
            </a:endParaRPr>
          </a:p>
          <a:p>
            <a:pPr marL="0" indent="0">
              <a:buNone/>
            </a:pPr>
            <a:endParaRPr lang="en-IN" dirty="0"/>
          </a:p>
        </p:txBody>
      </p:sp>
      <p:pic>
        <p:nvPicPr>
          <p:cNvPr id="4"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329497" cy="540558"/>
          </a:xfrm>
          <a:prstGeom prst="rect">
            <a:avLst/>
          </a:prstGeom>
          <a:noFill/>
        </p:spPr>
      </p:pic>
    </p:spTree>
    <p:extLst>
      <p:ext uri="{BB962C8B-B14F-4D97-AF65-F5344CB8AC3E}">
        <p14:creationId xmlns="" xmlns:p14="http://schemas.microsoft.com/office/powerpoint/2010/main" val="1286649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a:rPr>
              <a:t>                   Introduction</a:t>
            </a:r>
            <a:endParaRPr lang="en-US" dirty="0">
              <a:latin typeface="Adobe Garamond Pro"/>
            </a:endParaRPr>
          </a:p>
        </p:txBody>
      </p:sp>
      <p:sp>
        <p:nvSpPr>
          <p:cNvPr id="3" name="Content Placeholder 2"/>
          <p:cNvSpPr>
            <a:spLocks noGrp="1"/>
          </p:cNvSpPr>
          <p:nvPr>
            <p:ph idx="1"/>
          </p:nvPr>
        </p:nvSpPr>
        <p:spPr>
          <a:xfrm>
            <a:off x="1518249" y="1811547"/>
            <a:ext cx="9986363" cy="4099675"/>
          </a:xfrm>
        </p:spPr>
        <p:txBody>
          <a:bodyPr>
            <a:noAutofit/>
          </a:bodyPr>
          <a:lstStyle/>
          <a:p>
            <a:r>
              <a:rPr lang="en-US" sz="2000" dirty="0" smtClean="0">
                <a:latin typeface="Adobe Garamond Pro"/>
              </a:rPr>
              <a:t>It is true that technology has become an essential tool for online marketing nowadays. However, there are numerous small shops and grocery stores with mostly offline business model in Vietnam recently. With this commerce model, it will bring a lot of bad experiences for both buyers and sellers</a:t>
            </a:r>
          </a:p>
          <a:p>
            <a:r>
              <a:rPr lang="en-US" sz="2000" dirty="0" smtClean="0">
                <a:latin typeface="Adobe Garamond Pro"/>
              </a:rPr>
              <a:t>For instance, the seller has the product want to offer but the buyer may not know it, or the buyer may urgently need to purchase something, but the store is out of stock. Moreover, online shopping helps customers to choose a wide range of products, prices and they can compare them to each other easily.</a:t>
            </a:r>
          </a:p>
          <a:p>
            <a:r>
              <a:rPr lang="en-US" sz="2000" dirty="0" smtClean="0">
                <a:latin typeface="Adobe Garamond Pro"/>
              </a:rPr>
              <a:t>In order to make a website that can acquire the needs of both customers and retailers, MERN (MongoDB, Angular framework, React JS , Node JS platform) is one of the powerful stacks that can help us to develop an e-commerce web application. </a:t>
            </a:r>
            <a:endParaRPr lang="en-US" sz="2000" dirty="0">
              <a:latin typeface="Adobe Garamond Pro"/>
            </a:endParaRPr>
          </a:p>
        </p:txBody>
      </p:sp>
      <p:pic>
        <p:nvPicPr>
          <p:cNvPr id="4"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329497" cy="54055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425" y="395799"/>
            <a:ext cx="8911687" cy="1280890"/>
          </a:xfrm>
        </p:spPr>
        <p:txBody>
          <a:bodyPr/>
          <a:lstStyle/>
          <a:p>
            <a:r>
              <a:rPr lang="en-IN" dirty="0"/>
              <a:t> </a:t>
            </a:r>
            <a:r>
              <a:rPr lang="en-IN" dirty="0" smtClean="0"/>
              <a:t>                 </a:t>
            </a:r>
            <a:r>
              <a:rPr lang="en-IN" dirty="0" smtClean="0">
                <a:latin typeface="Adobe Garamond Pro"/>
              </a:rPr>
              <a:t>Workflow </a:t>
            </a:r>
            <a:r>
              <a:rPr lang="en-IN" dirty="0">
                <a:latin typeface="Adobe Garamond Pro"/>
              </a:rPr>
              <a:t>Diagram</a:t>
            </a:r>
          </a:p>
        </p:txBody>
      </p:sp>
      <p:sp>
        <p:nvSpPr>
          <p:cNvPr id="3" name="Content Placeholder 2"/>
          <p:cNvSpPr>
            <a:spLocks noGrp="1"/>
          </p:cNvSpPr>
          <p:nvPr>
            <p:ph idx="1"/>
          </p:nvPr>
        </p:nvSpPr>
        <p:spPr/>
        <p:txBody>
          <a:bodyPr/>
          <a:lstStyle/>
          <a:p>
            <a:pPr marL="0" indent="0">
              <a:buNone/>
            </a:pPr>
            <a:r>
              <a:rPr lang="en-IN" dirty="0"/>
              <a:t> </a:t>
            </a:r>
          </a:p>
        </p:txBody>
      </p:sp>
      <p:pic>
        <p:nvPicPr>
          <p:cNvPr id="23"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329497" cy="540558"/>
          </a:xfrm>
          <a:prstGeom prst="rect">
            <a:avLst/>
          </a:prstGeom>
          <a:noFill/>
        </p:spPr>
      </p:pic>
      <p:pic>
        <p:nvPicPr>
          <p:cNvPr id="27" name="Picture 1"/>
          <p:cNvPicPr>
            <a:picLocks noChangeAspect="1" noChangeArrowheads="1"/>
          </p:cNvPicPr>
          <p:nvPr/>
        </p:nvPicPr>
        <p:blipFill>
          <a:blip r:embed="rId3"/>
          <a:srcRect/>
          <a:stretch>
            <a:fillRect/>
          </a:stretch>
        </p:blipFill>
        <p:spPr bwMode="auto">
          <a:xfrm>
            <a:off x="1397479" y="1673525"/>
            <a:ext cx="9575321" cy="2984200"/>
          </a:xfrm>
          <a:prstGeom prst="rect">
            <a:avLst/>
          </a:prstGeom>
          <a:noFill/>
          <a:ln w="9525">
            <a:noFill/>
            <a:miter lim="800000"/>
            <a:headEnd/>
            <a:tailEnd/>
          </a:ln>
        </p:spPr>
      </p:pic>
    </p:spTree>
    <p:extLst>
      <p:ext uri="{BB962C8B-B14F-4D97-AF65-F5344CB8AC3E}">
        <p14:creationId xmlns="" xmlns:p14="http://schemas.microsoft.com/office/powerpoint/2010/main" val="4276312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879" y="606593"/>
            <a:ext cx="8911687" cy="1280890"/>
          </a:xfrm>
        </p:spPr>
        <p:txBody>
          <a:bodyPr/>
          <a:lstStyle/>
          <a:p>
            <a:r>
              <a:rPr lang="en-IN" dirty="0" smtClean="0">
                <a:latin typeface="Adobe Garamond Pro Bold" panose="02020702060506020403" pitchFamily="18" charset="0"/>
              </a:rPr>
              <a:t>                    Why Angular?</a:t>
            </a:r>
            <a:endParaRPr lang="en-IN" dirty="0">
              <a:latin typeface="Adobe Garamond Pro Bold" panose="02020702060506020403" pitchFamily="18" charset="0"/>
            </a:endParaRPr>
          </a:p>
        </p:txBody>
      </p:sp>
      <p:sp>
        <p:nvSpPr>
          <p:cNvPr id="3" name="Content Placeholder 2"/>
          <p:cNvSpPr>
            <a:spLocks noGrp="1"/>
          </p:cNvSpPr>
          <p:nvPr>
            <p:ph idx="1"/>
          </p:nvPr>
        </p:nvSpPr>
        <p:spPr>
          <a:xfrm>
            <a:off x="2124035" y="1583522"/>
            <a:ext cx="8915400" cy="3777622"/>
          </a:xfrm>
        </p:spPr>
        <p:txBody>
          <a:bodyPr>
            <a:normAutofit lnSpcReduction="10000"/>
          </a:bodyPr>
          <a:lstStyle/>
          <a:p>
            <a:r>
              <a:rPr lang="en-US" b="1" dirty="0" smtClean="0">
                <a:latin typeface="Adobe Garamond Pro"/>
              </a:rPr>
              <a:t>Two-Way Data Binding</a:t>
            </a:r>
          </a:p>
          <a:p>
            <a:pPr marL="285750" indent="-285750">
              <a:buFont typeface="Wingdings" panose="05000000000000000000" pitchFamily="2" charset="2"/>
              <a:buChar char="Ø"/>
            </a:pPr>
            <a:r>
              <a:rPr lang="en-US" dirty="0" smtClean="0">
                <a:latin typeface="Adobe Garamond Pro"/>
              </a:rPr>
              <a:t>Angular has two-way data binding, which automatically updates the view when data in the model changes and vice versa. Angular also has two-way data binding, which automatically updates the view when data in the model changes and vice versa.</a:t>
            </a:r>
            <a:r>
              <a:rPr lang="en-US" dirty="0" smtClean="0"/>
              <a:t> </a:t>
            </a:r>
          </a:p>
          <a:p>
            <a:r>
              <a:rPr lang="en-US" b="1" dirty="0" smtClean="0">
                <a:latin typeface="Adobe Garamond Pro"/>
              </a:rPr>
              <a:t>Fast Loading</a:t>
            </a:r>
          </a:p>
          <a:p>
            <a:pPr marL="285750" indent="-285750">
              <a:buFont typeface="Wingdings" panose="05000000000000000000" pitchFamily="2" charset="2"/>
              <a:buChar char="Ø"/>
            </a:pPr>
            <a:r>
              <a:rPr lang="en-US" dirty="0" smtClean="0">
                <a:latin typeface="Adobe Garamond Pro"/>
              </a:rPr>
              <a:t>Angular has  fast and efficient, making it a great choice for high website traffic. And makes it a great choice for public-facing websites. In addition, angular performance optimizations make it ideal for high-traffic websites</a:t>
            </a:r>
            <a:r>
              <a:rPr lang="en-US" dirty="0" smtClean="0"/>
              <a:t>.</a:t>
            </a:r>
            <a:endParaRPr lang="en-IN" dirty="0" smtClean="0"/>
          </a:p>
          <a:p>
            <a:r>
              <a:rPr lang="en-US" b="1" dirty="0" smtClean="0"/>
              <a:t>Using Directives</a:t>
            </a:r>
          </a:p>
          <a:p>
            <a:pPr marL="0" indent="0">
              <a:buFont typeface="Wingdings" pitchFamily="2" charset="2"/>
              <a:buChar char="Ø"/>
            </a:pPr>
            <a:r>
              <a:rPr lang="en-US" dirty="0" smtClean="0"/>
              <a:t> </a:t>
            </a:r>
            <a:r>
              <a:rPr lang="en-US" dirty="0" smtClean="0">
                <a:latin typeface="Adobe Garamond Pro"/>
              </a:rPr>
              <a:t>This is the most important part of Angular. Directives are like an extension to HTML, making it easier for you to build your web pages and applications with less code.</a:t>
            </a:r>
            <a:endParaRPr lang="en-IN" dirty="0">
              <a:latin typeface="Adobe Garamond Pro"/>
            </a:endParaRPr>
          </a:p>
        </p:txBody>
      </p:sp>
      <p:pic>
        <p:nvPicPr>
          <p:cNvPr id="4"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329497" cy="540558"/>
          </a:xfrm>
          <a:prstGeom prst="rect">
            <a:avLst/>
          </a:prstGeom>
          <a:noFill/>
        </p:spPr>
      </p:pic>
    </p:spTree>
    <p:extLst>
      <p:ext uri="{BB962C8B-B14F-4D97-AF65-F5344CB8AC3E}">
        <p14:creationId xmlns="" xmlns:p14="http://schemas.microsoft.com/office/powerpoint/2010/main" val="4258964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a:t>
            </a:r>
            <a:endParaRPr lang="en-US" dirty="0"/>
          </a:p>
        </p:txBody>
      </p:sp>
      <p:sp>
        <p:nvSpPr>
          <p:cNvPr id="3" name="Content Placeholder 2"/>
          <p:cNvSpPr>
            <a:spLocks noGrp="1"/>
          </p:cNvSpPr>
          <p:nvPr>
            <p:ph idx="1"/>
          </p:nvPr>
        </p:nvSpPr>
        <p:spPr>
          <a:xfrm>
            <a:off x="2061713" y="1917939"/>
            <a:ext cx="9442899" cy="3777622"/>
          </a:xfrm>
        </p:spPr>
        <p:txBody>
          <a:bodyPr>
            <a:normAutofit lnSpcReduction="10000"/>
          </a:bodyPr>
          <a:lstStyle/>
          <a:p>
            <a:r>
              <a:rPr lang="en-US" b="1" dirty="0" smtClean="0">
                <a:latin typeface="Adobe Garamond Pro"/>
              </a:rPr>
              <a:t>Templates</a:t>
            </a:r>
          </a:p>
          <a:p>
            <a:pPr>
              <a:buFont typeface="Wingdings" pitchFamily="2" charset="2"/>
              <a:buChar char="Ø"/>
            </a:pPr>
            <a:r>
              <a:rPr lang="en-US" dirty="0" smtClean="0">
                <a:latin typeface="Adobe Garamond Pro"/>
              </a:rPr>
              <a:t>Angular also has templates that make it easier to build your web applications. These include HTML, JavaScript, and CSS that are pre-compiled into the framework.</a:t>
            </a:r>
          </a:p>
          <a:p>
            <a:r>
              <a:rPr lang="en-US" b="1" dirty="0" smtClean="0">
                <a:latin typeface="Adobe Garamond Pro"/>
              </a:rPr>
              <a:t>Client-Side Solution</a:t>
            </a:r>
          </a:p>
          <a:p>
            <a:pPr>
              <a:buFont typeface="Wingdings" pitchFamily="2" charset="2"/>
              <a:buChar char="Ø"/>
            </a:pPr>
            <a:r>
              <a:rPr lang="en-US" dirty="0" smtClean="0">
                <a:latin typeface="Adobe Garamond Pro"/>
              </a:rPr>
              <a:t>Angular is a client-side solution, making it a great choice for developing web applications. This means that all the code runs on the user's computer instead of on the server.</a:t>
            </a:r>
          </a:p>
          <a:p>
            <a:r>
              <a:rPr lang="en-US" b="1" dirty="0" smtClean="0">
                <a:latin typeface="Adobe Garamond Pro"/>
              </a:rPr>
              <a:t>TypeScript</a:t>
            </a:r>
          </a:p>
          <a:p>
            <a:pPr>
              <a:buFont typeface="Wingdings" pitchFamily="2" charset="2"/>
              <a:buChar char="Ø"/>
            </a:pPr>
            <a:r>
              <a:rPr lang="en-US" dirty="0" smtClean="0">
                <a:latin typeface="Adobe Garamond Pro"/>
              </a:rPr>
              <a:t>Angular applications are built using TypeScript language, a superscript for JavaScript, which ensures higher security as it supports types (primitives and interfaces). It helps catch and eliminate errors early in the process while writing the code or performing maintenance tasks.</a:t>
            </a:r>
            <a:endParaRPr lang="en-US" dirty="0">
              <a:latin typeface="Adobe Garamond Pro"/>
            </a:endParaRPr>
          </a:p>
        </p:txBody>
      </p:sp>
      <p:pic>
        <p:nvPicPr>
          <p:cNvPr id="4"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329497" cy="54055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79775" y="473075"/>
            <a:ext cx="8912225" cy="1281113"/>
          </a:xfrm>
        </p:spPr>
        <p:txBody>
          <a:bodyPr/>
          <a:lstStyle/>
          <a:p>
            <a:r>
              <a:rPr lang="en-IN" dirty="0" smtClean="0">
                <a:latin typeface="Adobe Garamond Pro Bold" panose="02020702060506020403" pitchFamily="18" charset="0"/>
              </a:rPr>
              <a:t>              Technology </a:t>
            </a:r>
            <a:r>
              <a:rPr lang="en-IN" dirty="0">
                <a:latin typeface="Adobe Garamond Pro Bold" panose="02020702060506020403" pitchFamily="18" charset="0"/>
              </a:rPr>
              <a:t>Stack</a:t>
            </a:r>
          </a:p>
        </p:txBody>
      </p:sp>
      <p:pic>
        <p:nvPicPr>
          <p:cNvPr id="18"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329497" cy="540558"/>
          </a:xfrm>
          <a:prstGeom prst="rect">
            <a:avLst/>
          </a:prstGeom>
          <a:noFill/>
        </p:spPr>
      </p:pic>
      <p:sp>
        <p:nvSpPr>
          <p:cNvPr id="14346" name="AutoShape 10" descr="data:image/jpg;base64,%20/9j/4AAQSkZJRgABAQEAYABgAAD/2wBDAAUDBAQEAwUEBAQFBQUGBwwIBwcHBw8LCwkMEQ8SEhEPERETFhwXExQaFRERGCEYGh0dHx8fExciJCIeJBweHx7/2wBDAQUFBQcGBw4ICA4eFBEUHh4eHh4eHh4eHh4eHh4eHh4eHh4eHh4eHh4eHh4eHh4eHh4eHh4eHh4eHh4eHh4eHh7/wAARCAJuBQg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1ooor0z5EKKKKAQUHrRS0DCkp1JQISilpKaGhKKKKYBRSGkoAU9aSloxQAtA60UCgApDS0hoGhKKKKBhRRSGhABopKKY0ApaQUtABTTS0lABRRRQAUUUUAFBoooAKWiloAbRRRQAUUUU0NBRRRTGIaSlNJQAUUUUAFIaDRQMKKKKoYUUUUgCiiii4BRRRQAUUUUgCiiimAUUUUwCijilFACUooooASiiigAooopAFFFFFgCiiigAooopAFFFFMBRSHrSikNMAooooAKKKKACikooAWikpKAHUmaSigBc0ZpKKACiiigB1FJRQAtFJS0gCiikosAtFJzS0AFFFFMAooooAO1FHaikwCijvRSFcWlHWjFAoELRRRQSFFFFSAUuaSigBc0ZpKKAFNJRRQAoozSUUALmjNJRQAuaKSgUAOopKM0ALRSZpKAHUmaSimMUmkooosIKKKKAClpKKQDqSiigAFLSCloABS0gpaQMKKWgUCAUtFFAmFAooFJiFooopAFFFFAmFLSUtAC0UUUANpR1oxR0oAD1pKM5pRQAlKKMUooAKSlpM0ABptOLU2mhoKKKKYCHrQKOtLQAUUUUAFFFFABTadSGgaEooooGgpKWkpoYlApaQUALSHpQaM0AJRRRQAUUUUAFFLijFACUopaKACiikzQAlFFFMAooooQ0FIaDSUxhRR0ozQAhooopjCiiigYUUUUwCiiikwCiiikAUUUU0AUUUUAFFFFMAooopAGKUUUZpgJRRRQAUUGkzQAtFJmjNAC0UmaWgAoopO9AC0UUVNgCiiimAUUmaM0wFopM0GgBaTNJRQCCijFFAwoooFABRRRQAUUUUAFFFFABRRRQAUUUUALRmkooFYXNLTadQAUUgpaQBRRRQAUUUChiFFKKAKWkIKKKKCQooooAKKKKQwoooosFgoooosFgoooosFgoooosFgoooosFgoooosIKKKKBhRRRTCwUUUUAgooooBhRRRSYgopRRikAUtJS0AFLRSigBKKdSGkSLRRRQAUUUUAFKKSgUmIWiiikAUUUooExKKXFGKAEooooAXmg9KWkoABSiiigAoooNABSUvam5oAQ9aKKKaGFIelLRTAQUtFFABRRRQAUUUUAFIaM0UDsJRQaTNMpC80lITS0AFFFFACGkpTSUAFFFFABRS4oxQAtFJmjNAC0UmaWgApp60pNJQAUUUGmhhSUZpKYxaSjNJmgANFFFAwooopjCiiimAUUUUmAUUUUgCiiigAooopoAooopgFFFFIAooopALSUZoNUAUUmaM0ABpKWkoAKKKKAYU6m06gApO9BooAWim0UALmjNJRQAUUUUAFFFGaB2CikzRQAuaSlxSUAFFFJQA7NGaSigBc0ZpKKAFopM0ZoAWiiigAoopaAEooooAKUdKSndqBMQUtJS0mAUUClxSEIKcKAKWgQUUUUAFFFFBIUUUUWHYKKKKACiiigYUUGgUAFFFFABRRRQIKKKKACikzRQFhaKbRQA6im0ooGLRRRQAUUUUCYUUUCkxCilpKUUgEpwFGKKLhcKUUYpaRLCiiigQUUUUAFFFFABRRRQAtFJmlFSAUopKWgQtFJmjNAWEooooCwtLRRQAUUUgoAWkNLQelACdqbTqaaAsFFFFUMKKKKACiiigAooooAKQ9KWkNAxKKKKdhoQ0UUlAwNFJS0ALSGikoAKKKKAClFApaACiiimA2ilNIOtIEFOopDQMQ9aKKKYBQelIaKdgQlFFJQUB60UUUAFFFFAwooopgFFFFFwCiiikAUUUUwCiiii4BRRRRcAooopgFFFFIAooooAKQ9KWkpgJRRRQAUUUUDCiiigAp1NooFYU0lFFAWCig0maAsLRSUUDDNGaKKACiiiiwBSUtJRYBRRRRQAUYoooADRQKWgBKKWigBKKKKACiiigAFLSCloAKKKKACnUgpaBXCilFFIVwFFFKBSEApaBRQIKKKKAuFFFIaAFopKKBi0maKSgBc0ZpKKAFzQKSloAU0maKSgBc0ZpKKACiiigAooooAKKKKAClpKWgBaKKKACiiigQUooFKKliuFKOlFFFwuFFLRSELRRRSsSFFFFFgCiiigAooopgFFFFABSjpSUUrALRSUUWAXNGaSiiwC5opKKLAPoooqUIKQUtJTAWkPSkooAKSiimhhRRRTAKKKKACiiigAooooAKQ0ZozQUJRQaSmAUhoNAoGApaKQ9KACkoooAKKUUtACClpDS0wAdDTWdFxuYDPTJ605gSD2AGT719ZeBovA/hX9nyHxprnhW01N43IbzIlZjyB1NZznymtGlznySZY/wDnovX1pw7HselfSKfGz4O71f8A4VOgDHBOI8A/lXhN7Zza9rOq6hoelTi0aZ5BEvPkoSSOlOM2+hU6ajszG9fam5yMjkVPZ211fXUdvZ28k88g+WJByT71bOh6r/aD2LWMqzxrukjVclfwFVdbmSg30M2ir8WjazJZNeDS7tok4LeWeP0qtZWlxfXcdnZoZppOihecjtTTQ+SS6EBpK049A1uSW4RNLumkgbDqIz/hVBYLh7n7MkMr3G7b5KoSwNF0PlfYjpKvarpGp6S6rqVhcWquPlLocH8e1VLeGe5l8iCF5puNsaIST+VNNDUZDKK0tS0HW9OiV7zTLmNWHDGI8H8qpWtvcXc4tbSN7mTuscZyDS5kHKyKg1o6poes6aofUdLuoIj8wcoazm4BIYMewx2prUTi0wooNFNgFFFIRmkAtHajPH3lHtilCgruYMw9jjH1p6CsNyPWlpUzIdsTrIf7iREmtXS/Dev6mQbLRb1w3AyhHP5VLkluyuSXRGTRXfWPwa+J1+oaz8JXUinvvUfzq5/woX4v4yfBs+P+uyf40vaR7lqjN9DzWjBrvrz4L/FG0DNP4RukVRlm3qQP1rmdU8L+I9MYrfaHerj+JVOKSnHuL2U+xj0Ur/uztk3RN/ddCDSAcbmUgexq00yGmgoo4PRg30HSiqAKKbRQAtJ3oooHYKKKKACiiigAooooAKKKSgBaTNFFAAaKKKdgCiiiiwBRRRRYAooooAKKKKACiiikwCiiigAooooAUUUlFAC0UlLQAlFFA60AKKKKUUgEpQOM0YoH+z1756UXEKPXtRRjvjI9BxQvr+hoFsKKKCynJyAR2oDLjkZ/Gp0AKXp1pNy8/Nj05o3DbkkGmJi0Z5o4x0OPXNHbnp7UAFFJ+dFABRRRQAUUmaKB2FoFJXdfCP4Z6v8AEm7vINMmWJLNcyEqepGRSbsVGLb0OHoq5r2m3Gja3faNeZ8+ymaJ+McCqXOPlOAfXtTWxLjZ2YUtIAD8u4dcZpAQVwobPqTQA6kowTng5HfNA6A/w4OT70JhYQmlPWhcKAR824dKdbR+dPHGrfNI23J7UwsMPB54zR2z2rtviP8ADnUPAulaTqF5ex3C6lEssahTlQwziuJYAFVOWJGcA1KehUo2dhaWm8D+Fj64NCnbnGSPftVE2FopR0ypBzV3QNPk1fXbLSYJEilu51hDP91dxxn8KV9BJXKXfHekrq/ij4LuvAPig6BeX0F86xCQTQ9Dk9K5ccEgYf8ApSuhtO9hKKOB3pRRckQUuKWgdaBBilFFFIQUUUopALRRRQJhRRRQIKKKKACiiigAooooAKKKKACiiigAooooHYKKKKAsFFJmigLElFFFQiQpDS0hpgJRRSGgAooopjCiiimAUUUUAFFFFABRRSGgdhKKKD0p2GIaSlpDQMDQKSlFAC0hpaKAExRilpKAAUtJSigAooNFACSfcY57V9leDdP8O6p+y9bWviq/a00wufMdACeox1r41fhGYDPGDX2J4V8Jt45/Zdi8L2up2dpczvkM7DjBB9axqnZhEedeJ/BvwPtvDepXGl+Jp57+O3draIqvzSY471wPwI+IMngPxZHJcoLjSb0iC8tyoOQeAfzNehD9lTXgR/xV+jZB+8F7fnXJfBj4ZrrnxFvrPWruCLStBmZryXeB5oUnG3n1FJNcujHKM+dOx7TP4X8I/B238QfEyN4Lpr/I0eFsFQWXIz6c5rhP2TtWudc+LGs61qSo808TTMhUFV4Y4rsovHHhb4yXOu/DS6gtrC0hUnRpiAPmUYXn65rkf2UtEvNC+Lut6FqG3zIYmhMisCrKAwB4qV8LubNe/Gx0nw8+M2q6z8YZvB11pVkdFuJTDtCjucelctpPhu28M/tkWej29tGlu8rzeWOVwwJrrPAXwdn0P4rSeOL7xHpsekwTGQJkbic59a5LQ/E9r4o/bIs9ZhnjS2jleHzGOFIUECjq7D7cxs/Fz46674I+KWuaHo2lWLxwThWaRQMnaPar37O9mx+H/iH4nQ6RFq/iC7uH8mDZnY2/sB9a8Y/aWZZPjl4lkRkKG43LICGB+Uelerfst+I7bVPhjqvw9t9YTQ9a3ma1umbAYs2ePyqnG0EyIyvUaZ23hdfG/wAQPDPiDw58RvCv2VmtZHs7nycbGxwAcDmuI/ZK0u0s18Wx2NvZXfiSwYxWsdwwByGI6VoeJfC/xW8PeGdR1bxB8UrVYbWFmihWRi0xHQDDV5p8EvA8njay1TUtJ8eDSPEDvu2q7Rs5znk5FSlpuW/i2PUfEHir43aXoupnxJ4ItdUtJInUKkZPlf7QwKz/ANle387wd4k1TQ7Kxm8Vs5aO3nOAnzHiuy+GmmeOvAZu9X+I/jSC80WO1aP7PNN5jSN27ntXknw18Bt4zGv+IPBfjf8AsDUZ76UxQCUpuXecdxQtglHW9jrfGPi/4x2XhTU4vFvge3u7WeB1EqRkmA/gOlfLbsXlLMM7ySf9k+lfaPgqx8WeB9G1rUvif4yt9R037G8SWbyb2kbsw5NfG+sXEFzq99c2ieVbTXDtEv8Ask8VrRZjiEir19qKCMHFFbnK9GHGeoobauN7AZ6ZNbHg/wAMa54s1ePTfD9g93MxAJC/KvvX1v8ABr9mnRdBEOp+MGXUtQPzLbkZjQ+hB4NZVKsYI3pYeVR6HzB4E+GnjXxlOkei6NMqsf8AXzoVjx9a+hvAv7JlkqJc+LdYkkuBgtBCAyfnX05pun2Ol2qWlhbxW0KjCpGuB+lWl+8flx7+tcU8RJ7Hp0sFCK1OF8LfCPwB4dSM6f4etRKn/LVgSSa7WKztYkCx20KKOgCAVOKKxcmzpjCK2QgVV+6oH0FFLRSLGsqsOVH5VFLZ2syFJbaF1PUMgOanooFZHD+JvhP4B8QRMupeHLSRidwcAgg+vFeJePv2TrGbfd+EdVkguDkrBKAEH419SnpSD8/StI1JR2ZlOhCe6PzX8efC3xx4MuHj1jSJpY15M9uhePH+9XEoQ+dpyR1HcV+q1/ZWt9bNbXtvFcwsMMki7gfzr5/+Mf7NWg+IFm1LwrjTdRA3eUvCOfoK6qeJ6SOCtgbaxPijr0o74HJ9K3PG/hPxB4N1eTS/ENlJbSK+0SgfK30xWIefl4BHRh3rrTTOGUHHcSiiigkKKKKACjn0OKKQ7s8dKYBnnjmj68fWlAJ+6rE/7Iq9a6Pql1jybR2+tK4+VlCiujtfB2pzEedJHbj/AGu1Wx4TsbXm+1OMjvtNFx8rORPFIWA612BtPBlrybySV+4yaP7W8L2v+qs/Px/eFFx8pyCgt90E/SpFt7hvuwSH6LXVN4s0leIdEjH/AAEVG3jD/njpsS/8BFF2PlRzosb4jIs5z/wA0o03Ue1hcn/tma3j401AHCQQL/wCm/8ACbaz/CtuP+AUXYrIxP7M1L/oH3X/AH7NB03Uh10+5/79mtr/AITbXP8Aph/3xR/wm2t558gj/couwsjDNhfDrZXA/wCAGmNa3S/etpR9VroR401L/lpDAf8AgFPXxlI3+ssYX/4CKLsLI5ZlZfvKV+opu5fUV16eLNMb/j40aNv+Ain/ANu+G7j/AFmlLFn0Aouw5Ucdmjt0Ndh5Xg255kuJIfYE0n/CN6Pdf8eOqAem80cwcpyA/KjvXT3Hgu8XJhuo5vQKetZl54f1m2GZLJinqMUXFymXRmnvHLGSrQuvrkUw4/hbn0xT0FYKWkHFLRYQUtFFIBKKUUoz2oB6BjjPb17UdDj9aXncQ2AB1HYVu+DfCXiHxdqKWWg6bLcsSAZNvyLn60m0txxTlojCPAyeB6mtPQfD+va9MsOj6Pe3u49YYiw/Svqz4W/su6bYiHUvGl011cAg/ZozhVPoe1fQ3h7w7omhWywaPpdrZKgwDHGASPciuWeJS2O2lgZS1kfFfhD9mPx9rCR3Goiz0+1f+FpSJB+BFeqaF+yP4ftwr6p4kvrpu6eUu36V9Lt+H1p1c8q82dkMHSieOab+zd8MbZVFzo63mOvmEjP5GtRPgD8I1GB4Ns/xd/8AGvT6Kj2ku5uqMF0PKLv9nn4TzLiLwtbwN/eV2/qa5fWv2V/A17uNneXWn56eWgOPzNe/0UKpJdROhTfQ+O/FX7JOs24Y+G9cS+PUfayI/wAOK8c8Y/Cnx54VkcaloNxIqdZbZC8f51+k2f8A9VRXMENzEYbiJJYm6o4yDWscTJbnPPA05bH5TsWWQxyKUkB5VuCDRz07+lfoL8SvgT4I8ZQu/wDZ6aZeHO2W3AQE+pAr5T+KvwI8ZeC3kuIIDqWnLkiWJfmA/nXVCvGR59XBzgeTd8d/TvRQM/N1DjqGGGWjt1/+vWxzNBR3oo4x75zTEITgEn0zX1T8OtSPwh+A+ma7hIdV1u/hMgPeEPhv0r508AaDN4o8baX4fjQk3c4JI7L1/pX1r8bPDPw68SNpmg614xi0oaNCIjaruGGIGDxx2rnrPodmHi0uY8W/a30GK18Z2XirTotuma5aJN5h4y7Ek0z9n/4W6D8QPCfifUdY1B7NtOZCrKBgDaSTk/SvWvi/4f0bxF+z8troOrRau3hlfMEmCWZANuOfrXI/ssjPwW+JIdOREvTj/lm1QpvkLdP95qMs/gj8P/FWgTWvg7xa91rttb+asEm0JI3pkV5V8Jvh3eeOPiEPC00j2sduzmd2GMBD81dd+xUfL+KpCB2DW5zk/Wu1/Z8+b48+LIlYeaYZxGn4GneUbi5Yys7DIfgz8JdQ8Y23hnS/Fs0l9DOVuYyFw4x0HPJzXn/i34caRpf7Qg8BQzynTmliBYjkbgP8am+D9ndJ+1Pa+Zazgw6vJ5xKnAGD1rrfiKfL/bM3NImGuLbAPbhanmaZTiuS9up5V8b/AAlY+CfiJc6BpsryW6kfO4wRlsYFdR8cvhxo/gT/AIQy40m4klfU4vNlDjHPH+NO/avsL6T44TRrZzs8pUphSQV3cGu0/a/jaGP4bQzLiRbQ5Hp92r53oR7NJy02KH7W2B4Q8F7Ey5sIsAdfumuS+GHgv4a3nhw614w8YvZTZA+zJtLj8DXXftZqx8I+CHCSDFjD86g4GV9amtvCfw2+F/w10jxP4s8P3uvXupoWZEcFQM+hBpKVolON5nL/ABX+Eej6b4K/4TvwDq7alpCnE27G4H2A+tX/AIVfCDw74r+Ftx4m1LWjp0kUql5HwAE53DnvXo2ravoeufsm+I7/AMM6LLpFgJH8uCQjI6elcp4KwP2QdTYkEtOmePc0lN2CVOKfyOK+K3hP4W6N4Vtr7wx4ouL+9klMflhF6gZycGvOvBtgureLNH0qaRolubyKJ5F6gFgMismJdmAFDHO5VUd66b4bRtD8SvDsU0bqw1KDIZSCDvGK2tZPU5m+aS0O9+KPws+xfHOw8A6BdSzS6hEhFxcHlc5zn24rr9S+FXwX0HUU8M6z43uY9WAAlcomFY+pzxTv2gNU1PRP2q9M1jR7KW/vLO2RzCvdeanl+JPwn8Za6sfib4e39vqt3MsMsu0Z3E4znFYcz0OrkgpNdTw74keHtK8L+KJNM0PWU1azxuE6kFcfUVzPevUf2jvAOm+A/GEEWjSN9hvoFlSJzllz2ry+t4ao4KqtIKUUUVTMgooopAFKKSigBc0ZpKKAFopKKBWFopKKAsLS02lHSgLC0lLTaAsOoptFAWHUlJRQFhc0ZpKKBhRRRSAKKKKYEtFFFQiApDS0hpgJmkNB60UDCiiiqAKKKKACiiigAFBopDQAGkoooKCg9KKQ0wCmmlpKBi4oFA6UtABSZpaSgAzQKKUUAwxSiiigQhoooouAdeG5X+7UsV3dxRrFHd3CRqSQqyMB/OoqKGrlptbMm+36hkf6fdEDoPObj9aiSaeMP5c8qeYfnIcjd9aZQelCikO7FSSSN1aN3jZRhCrEFfxr2X9lHXdL0jxjqlzrmoRW6S2pUNNJgudp7mvF6CASDg5HQjtRKN1YqE3F3NrxZqdxNrmopb6hO9pJcF4wspIx+dYqM0bK8TtG6nKsrHIP1pF2hVUEDA9KKaigcm3e46SSSSR5Hdmkc5Z2OSfzoV3XOx3Q9irEEH8KbRTtoK7J7m9vbkKtzeXEyr0VpCR/Ooo5JYmDwzSRNnqjFf5U2iiyBtlm71C/ugRcXtxID2aRiP51DBNNBMksM0kbL02OR/KmUUWSC77k95e3t5IzXd5cTg/wtISP51AeQAeQOntRRTSSBu4H1z25PavRPgv8KNc+JGsIkEb22lK3766I7d8etTfAX4Wah8SfEaxsjwaRbsGuJSOGx2Ffe3hPw9pPhjQ4NK0eBLe1hAViq4Ln1rmr17aI7sLhef3pGd8Nvh74d8B6OlhotqiuFw85X53Pqa6xYlU5Xj196fQa4G29z1oxUVZBRSUVJQooooFMAooooAKKKKAA80AYoooAKBRRQByvxE8CeH/HGjyadrVmkm5SEmC/Mh9RXwr8b/g/rXw11OSYo91ojN+6nUZYZ9RX6Jk461meJND03xDpM+matax3NvKpUh1BxnuK1pVnA5q2HjUPyzOeMYOeh7UjdsA+9er/AB5+D+p/D7xPixhludGuSWgcc+Xk9DXGaf4SvbgCa8mS3Q9c+lelGaktDyJ03CVmc2SAOeBVq00+9uj/AKPayuD0IXiuoVfC+jjLt9tnX+Htn8aqXnjCYDy9Pto7VDxjbTTJSSEtPCF8yiS+mhto/UtzVv8As3wvpozdXhu2HXGK5i71LULtiZ7qRgewaqhXnoQfc5p2HdHXnxRpFkf+JVpakjvIMVSu/F2qyg+Sy22f7gzXPE8YJH4CihIVy3dapqF1n7RdSPnr2qoWb+835mkzRmnYV2HTmkFFFAhRn1owO/NApaeoXE/lRgelLRQITFGKWiiwCUUtFFgEpefWiiiwCUv1J/Oiiiw7snt768tyDDcOmOnNalp4q1iA4e485fRhWJSGlZDUmdcni63uAI9S0uJ4/VOTmpCnhPU/9W7WjHviuNyenrSFf4envSsNSOrn8HM6mTTb6G4X3YZrFvtH1KzYia1kwO4Xiq1vdXVthoLmRCOwY4rdsfF2pQqEuUjuIu+4ZNLUNDnCcEg/KR2NL2yc4rslv/C+rqBdwfZZPUcc/hVe78I+Yn2jSrxJk6hSeadxcpy3+12PTNKeMAqSSeBVm7sb6yl23Fq7MxwgUd6+kf2Y/gOdTaDxV4sjP2cfNFauPvHsaidRRVy6dKU3Y5L4E/APWPG88eqa6smnaIpDcj55h9DX2l4L8I6B4S0pNP0PT4rWFQASo5Yjua1rW1t7W2jtraJYooxhI0GBipkzg569xXm1Krmz2KOHjTXmOIoA4pRRWZ0DcfhTqKKACiiigANFFFACEZoxz1oooACM1HJDFJE0UkauhBBVhkEVLSHoaA3Pnj47fs6aT4jim1rwoq6fqiqWaFRhJj718ca/o2qeH9Vl0vV7OS1uo2wVdSAfcetfqXjdg8jHQ+teafHD4R6J8RdEl3Qpbaqikw3CjBJ9DXRRruOkjhxGEUleJ+ePy85zx1pB8rEMOf0rZ8ZeGdX8Ia/PomtWzw3ETEKSOJB61jZ+UDPI7elegpJq55Di07M7L4R+O5Ph34lOvW+j2uq3Hl7I1ncqI/cYrB8Wa3d+IvEN3rV8SZrp97IGOB6flWVR0pcqvcalK1rnonwj+Kd/8P7bU7Q6ZBrFrqMJikhuZCFUeoxS/D34p33gzw34n0Oz0a1uofEDEyPJIQYBgjC469a87yvcUZpezRSqy7nX/B/x1dfDrxR/bllp0F/J5ezy5nKjHrxWt8NNf8XX3xdGt+EYEj1aZnle23HZIuclc9a85/Or2iatqOialDqOkXklndxfckVj+XFKULhCpJWR9i+A/GPi7XviZaW9z8Mo9D8mYtqmotGwUjBztJGDzXz3+0P4g+1fHnVdc0mcK9vNEUljOeUH/wBak1v47/ErV9GGlzaokEe3a8kIKux9Sc15mzOzl5Gkd2bdI7tksazjS1Nqla8bI98l/aX1C50OOPUfCOl3morGIxdO534HfpXD/Gb4r6n8TV0h9Q0u20+XTEZY3hcsXzjrnp0rzw9SdowTx9Kb0GWrRUomLrz7nq+u/G7Vtb+F6eCdS0Oyn8qJYodQZz5sYHQgdK0fBPx8vdJ8IW/hrX/Ddh4ghtQfJlunII9sCvFxg9OKXqPmUUnTiHtp9z2Pxb8d7vWvAN/4PtfCOm6ZY3rFmaCViUz6D8K5zRvihf6d8K7nwDHpVtJbTuHNyXO9ce3TvXn44GKcMU/ZxS2JdaRf8Nah/Yut2mqJbpcG3k3mJ/uyexr0rStY1j4mfGXQ9Y0/wuLYQ3sDSxWal441UjJJ7dM15NXV/Dz4geJPAc9zL4enija5GJN65PTqKUkFOdn7x65+0n4u1Hwn+0ZHr+izI0lvaIrIQCGIJyppi/tJq4+2z/D7RH1IYJl3kHcOh6V4Xr2rahrery6pql01zeTsWYknAzVH1yASe9Sqehc8RLmckdH8Q/GOr+OvEkmvayw85l2xIDxEvYCudFIRxilrRI55SctWFFFFJkhRRRQAUUUUAFFFFABRRRQAUUUUAFLmkooAXNJRRQAUUUU0AUUUUWAKKKKACiiikAUUUUAS0Gig9KkgSkNFBoASiiiqGFFFLigBKDS4oNIBKKKKEAUhpaQ0yhKDRSGmAUHpRSHpQAlKKSlFAxaKKKACiiigBcUUUUCYUGikNA0FFFFACGkoPWimhoSikopjA0lKaShDDPSiiiqAKKKKBgOlFKOlJSAKKKKADkYOM84rpfht4P1Hxx4ttdC06NiGYGaQD7q1zahiyrGC0sh2IuOpNfdv7Knw1TwZ4Lj1a8gB1W/UOxI5VTyP0NY16vKjow1D2kz0z4deENL8F+FbTQ9MgREiQCRwOZG9TXRbF3btvNKowoHNLXmt3PdSSVkFFFFIYlL3pKKADtS0UUAFFFFABRRSUALRSUtABRRRQAYFFFFAGP4r0Gz8RaHcaZfxq6zKQrFclD6ivzv+M3h/xF4R8ZXei6vLM8O4tbSEYDr6fgK/Sb72R2rx/wDaj+GieOvA8t1ZRD+1tPQyQPjkr/EPyFb0KnLKzOXFUeeN1ufn+xDOCxJx1pf85pWV1YxyIVdcq4IwQab0OB0r00eK1bQKKWkPWmIWmmiigaCiiigYClpBS4oEFLSUtAgooooAKKKKACiiigAooooAKKKKACiiigApKWigABIOR1ox+dKKUVLYXE75xjFWLS+urQ+dbzNFjng1CeVJ7Cu4+CfgS6+IHjq102JT9liYPOccbRyRn6UptRVyoRcnZHtP7LXgXUPGMi+I/FFqH0yE/uFdf9afWvreCGGFESKNUVBtRVGAoqnoWkWGh6Ta6Vp8IgtbZAkaLx09a0Fz3615VWbkz3aNJU42HdqAMDiikNQbC0UnagUABopaSgBaTnPtUUs8UKlpJFRR1JNc/f8AjXR7WUxrIZiOu0HigDpc0HOayNK8R6TqQ/cXSh8cq3BFaykHlSGHsc0AL+NLSCigBaKKKAEAAOcc0pooPSgDyn9of4V2PxE8MM0USR6vbKWgnA+Y47V8Aaxpt5pGqXGm6hC0NzbuUdWGD9a/VMDIHPHavl/9sr4Upe2I8baHbhLmDi7RF/1mehwK6sPVs+VnBi8PzLmR8hYG4DPy/wB6k70Dnp97HzL6Giu+55NhaKSnUxBR2xRRQAUUUUhBR3ooHWgBepyaKWlpCCgdaKB1pEjqTntS0CgYg6AelL9aDRSEKMUUgooBi0UlGaLCFopM0ZoAWikooAWikooAWiiigAoopDQAtFJR2oBC0lFFAwooooBhRRRQIUUUCihgFFFFIAooooESZoJo4oqSRKSlNJTAKKKKYwpaTFLSYBQaKQ0AFFFFMBDSUppKCgzRmjiimAlIelLSHpQAlFFKKBgKWgUuKGDEFLRRSEFFFFMApKWkNA0FNNLSGmMKbS0lMEFB6UUHpQMSiiigYUUUUxhS5pKXigAzSUtJigA7j070c7Q3vgClHWk+6C393t9aLhvoesfsu+Bz4x+JlvLcRF7Gw/fu2OA6ngV+gMCokSpGMIg2qPYV4p+x14NXw38MYtUkjH2jV2Fxk9QuMY/SvblGDjFeXWnzSPcwlLkgOFFFFZHUFBooNADaSRgqFj0AyafUGocWFwf+mTfyqZytFsaV3Y4TXPiILO+NtZ2qXGDySTxWf/ws6+zxptv/AN9muDOdzn+JmJJpFDMTtUnHXivzCtxBjpVGoTP0WjkOCVNOcTvf+FnX/wD0Dbf/AL7NH/Czr/8A6Btv/wB9muCw+M7Gx/umjD/3G/75NT/beZ/zv7iv7Fy3+Vfed7/ws6//AOgbb/8AfZo/4Wdff9A23/77NcFtf+43/fJo2t/cb/vk0f23mn87+4P7Gy3+Vfed7/ws6/yP+Jbbn/gZrt/B+sS63o6X00SxFmK4U5AxXhYVuux+OfumvYfhbx4SgypH7x+o9697h/MMZia7jWeh4We4DC4eknRWp1qjA65paQdKWvtT5QKKKKAAU2RVkRo2GQwwfpTqRulLzA+A/wBrLwKfCPxGk1G3j26fqmXyBwGJ6V41nj8cfhX35+1t4Nj8TfCu8ukj33GmqZw3fAFfAQyQGIwcYI+leph580TxcVT5JC5pKKK6DmCiiigAooxSigAoxS0UCEFLRRQIKKKKACiiigAooooAKKKKACiiigAooooABS0gpaQB3pRQKKEriHAHB8tSzkYjUd3r76/ZV+HsfgrwBFczx7dQ1ACWbI5A6j+dfJ37Nfg1vGfxTsbZ4jLaWOLmcdgucc1+h0MSwwpDH8qooVR6AVw4qp0PTwNL7TJqKKK4z0xBR3pazde1my0W2FxeuVU8KB3NAGhTJZY4VLzSLGvqxxXAat48nkhZrO2FvF/z1kcH9K818VfErTLaST7frLXcw6xREhazlWhBe8zrw2AxOJaVGDZ7dqXi7SLLKiUzsO0fNclrfj688omM2+nRD+OV9rY/GvnnWfinqdwSuiWKWq9pJgGzXF6nqeq6s+7Ur+eYk5wrkL+VedWzWnHSKufYZfwJi69pV3yo9q8U/FDR4ZH8++l1Wcfwr90n8K4e7+IXi3WTOnhuyEItFMjj0AGa4E+TEpdlQKvUgYNfQH7O/hVbD4fap4j1GAu2pKY1Ddl5XNclHFV8VU5U7I9zMMjyzIsG6s488npqebeHPjdkKviDSt795YichvevWPCHxQ0y8CHTvEQiY/8ALvKwH4etfNfxC0CTwz4tuLAkeROTNDkcMpPFc/5aK4lj3RuD95Dg5rb67UpS5ZHBLhvB46kqtL3bn35p3jxyqi8s1df+ekBLgj1rpNP8Q6VfD91dqjf3JCFNfAGh+MvFWhuBZ6o8kQOTHKS3Neh+HfjarOsevaUyEdZoiFrsp4+E99D53GcLYuhrDVH2lGQyKwwRjjB4pc5PBrwHwh8UNPvAP7I8QRsTz5E+SR7ZNei6f4+jTYmpWZiLEDzUcEHPsK641Iy2Z4FbDVaP8SLR3VFR28qzQrKjbkYZU+oqTvVmAVX1Kzhv9PnsrhQ0U8bRuCM8EYqxQelFxNXPzb+OvgqXwH8RL7SxGy2kzme1Yjg5NcHx2r7c/bU8ELrvgRfEdrATc6WTJI46iPGP5mviMHgGvUoT5onh4mnyTCiilFbHMwFLRRQAUUUYpCAU6kANOpCCiiikIKKMUYpCFFLSCloAKKKKACiiigAooooAKKQ0lADqKQUtABRRRQAUUUUAFFFJQAtFJS0AFIaWkNACDrTqQUtAMKBRQKBC0UUUMAopaKQC0UUUEi0UppKkQGkoNFUMKUUmKUUmAUUUUhBSUppKaKQUhozQaYCUHpRQaYxKDRQaBhSHpS0UAIKWiloABRQKKBBRRRSAKD0ooNMBKQ0GkNMoKQ0ppDTGJRRRQAhooNFA0FFFFAwooooAKKKKAClpBS0CA8g4rS8L2D6v4l0/TokLGaeMMB3G4ZrO6YNer/sn6RHqvxq0lpVDQ24kd1I6nacfrUTdosulHmmkfe3h3TbfR9Ds9MtV2w28QRB7Ve70DgClrymfRrRBRRRQMKD0ooPSgANQaj/x4XH/AFyb+VTmoNR/48Lj/rk38qzq/BIqHxI+eH+834/zrsPhbb29zqk0c8YcBRjNce/3j+P867X4RY/tib/dFfleURUsck11P0rNm1gW0+h6SNH03H/HrH+VH9j6b/z6x/lV80Cv1BYWh/IvuPzj29X+ZlE6Ppv/AD6x/lSf2Npv/PrH+VaFITxR9VofyL7g9vV/mf3lD+x9N/59Y/yqzbW8VvGI4ECIMnAqbtSc4681UKFODvGNiZVZyXvMVDkZ6GloFFbEBRRRQAUHpRSHnigCnq9hb6ppNzp10uYbmMxuPUEV+YfjvSn0Xxlq2mupQRXUmwH+7uOK/Uc+9fAf7Y2kLpvxrvpoUCQXMETKAP4tvNdWEl71jhx0bxTPGqO9LijFeieSJRTqTFAhaKKKACiiigAooooAKKKQ0ALRSZozQAtFJmgUALRRRQAUUUYoAXtSClopAFFLSUALSUHoPrinJG0zCFfvOwRfqeKL2DlPsj9hXwutn4T1DxHPHi5uZzChI6x8H+dfS1cR8C9ITRfhT4eswgWQWSGUgY3Pjk129eRUlzSbPfoQ5YJBRRRUGwVyvxNhEmghyoO2Rev1rqqwvHUPn+HJ16bSG/KgD49+LV5qS+LprEXci22zcEU+9cUqKn3dzf71d38bYPL8R2lwvHnRAfrXD818lj5S9tJN6H79wzGl/ZtKdONm0B9W6egoxw2D0xikpfl27mO3gsfbFcaPeXcu+HtHn8ReJNO0C2Uk3UoVyOwr7S1DTYdH8BHS7dQkdtEq8dzj/GvFf2TfC3nXF54su4xsGUt1Ycg9d2a9b+LXifT/AAz4SeXUAX+0yrGiBsHk4z+FfSZbRVKl7SR+P8aY+eNxqwlLVR/M8E+OXh3+2PBsWsW0ebuw+Z8DkoBXgsb74g6/xjkehFfXkEMNxZrbuRNbXkHzHsymvlvxro0vh3xZe6a/Ee4tEcYBB5qMwo/8vEdHCePbi8LPdGQMjHc45+tI2CORSjp7nrRXmH2V7DUQKwZXaF+zIa9z/Zul1G/0yaS+upJ4xcRom7njNeGuxVG6cDPNfRv7MViv/CM2rYIM04f8mrvy/m9pY+Y4qUFg27an1JaxiK1jjHRVAqTmigGvcPzC4tFB6UGkBmeKdKt9c8P3uk3ShobqEowNfmH4p02bRvEWoaZOhVoLhwAfTccfpX6nnmvgH9rzQ/7J+Muo3KKqQXqo8agYwQoz+tdeFlZ2PPx8Pd5jx7+GlpF+lLXoHkhQKMUtIVwpRQKWkIKKKKQgopcUYpCFooooAKQ0tIaAEpRRRmgBaKTNGaAFopM0ZoADRigUtACCloooAKKTNGaADNGaSigAooooAKUdKSlHSgBaRqWkPNAAKWkpaAClFAopMQUUpoFAC0UUUEhRS4opXAU0lLTTSFYKKKXFMYDpRRRQFwoooNIQh60UUhplISiiimAUhpTSUxhRRRQMKKKAKAuApaKKQgooooEFFFFAxD1ooNNqhoKKKQ0ygNJS0lABRRRQAhopTSUAFFFFA7hRiilHSgLhiilFGKBNiUopcUUCuA6ivon9hTT1uvHOrXhGTaRIQfTdkV87elfT/wDwT8UHWfFr9/JgH6msa79w6cGr1UfXnaj0pKBXmn0AtFFFABQelFB6UABqDUf+PC4/65N/KpzUGo/8eFx/1yb+VZ1fgZUPiR88P95vx/nXY/CmaGDVpnmmSMFRjccVxz/eP4/zpBI0fKuUJ7jrX5BhcU8Lifa2vZn6ricL9aw3s72uj6DOpaf/AM/kP/fQpP7T0/8A5/If++xXz/502Bi4lP8AwKjzpv8An4k/Ovqf9cJfyHzX+qq/nPoA6pp2P+PyH/vsU+3vbOdtsNxG7egavnvzpv8An4k/Out+F7u/iRVklkb5ehPtXTguJ5YmtGlyWuc2M4dWHourzXsewd6KQdaWvsT5YUUUUUAFFFFABSUtFACD3r44/b4sRD4l0K+C4NwrqT67QK+x+4FfJ3/BQdfl8IN333A/Ra3w38RHNi1+6Z8n80UtJXqHhi0UUUAFFFFABRRRQAUUUUAFIaCaSgdgooooCwUooxRQIWiiigApaSlpWAKKKTNAC0UlFAChsZHqOK0/CFubvxdolsBkPfRBx7bxWWen05rsPgxbpdfE7RoZBlDcI34gjFTP4WaUleaP0qsLaOzsobWIYSJAqj2FT0UleOfQIWiiigYVR16LztHuk/6ZMf0q9UV2oe1lQ9ChH6UCZ8ffHiDC6TPjlWCmvM69j+PlsBo3mYOYLkqPpivHQwIU9gOa+WzJctdvufuXBtRVMsil00Cn21nPqeoWmk2yl5ruVVOOwzzTAMjORj09q9a/Zc8K/wBt+K5/EVzGfstkMQk9CSOf5Vz4ak6tRRPYzfHRwODnWl0R9FeAtBh8N+FrDR4lCmOJTIcd8c180/tV+JP7e8WtodtNm209Dyp43EZ/nX0p458QW/hnwjqOuTyY8tC0YIzXwtqGpi//ALQv7gyNNcyM24g9MnFe3mNT2UI0oH5rwjgnjK9XG1td/vPZ/gh4hPiDwUNPlkAvtOPljJ5ZB0NZv7Q3h4alodt4jtYszwfLKAOcf5FeXfCjxMPDXjK1uXZhaTgQzDB+7nr9a+m7q1t7+0nsZcSWt9CcHsCRx/OtqMvb0OV7o83MabyrMlWp/Cz5CRt6CTswzS1f8SaTN4f8Q32kzKw8iQ7M90zxVD0PY9K8WcXF2P0alVVWCqR2ZHc8WzepOK+uv2dNP8nSdGi24DRu9fIs4LBI1+8zgCvt/wCB1osNvYRhSBBbcf8AAhzXo5ZG8mz4/jKpy0YQ7nrNHajHNLXsn54AooooAO9fIP7funhdW8NX8SYLRyiQ+vIxX19XzJ+3lAreG9KuMfOhYA+xIrWi7TRzYpXps+PTk7vTtSChfuD6U4V6jPAbEpRS0UgCiiikIKKKKQhc0ZpKKAFzRmkooAXNBpKKACiiigAooooAKKKKACiiimAUUUUWHYKKKKYWCiiihiCiiipAKUdKSlpgLSClpBQAtAoApaQBRRSikISnCiigQUUtJSELRRRSAKSlNIOtABTqSlFMGJRTqQ0hCUGg0hpoEFIaDSUykFFFFCGIaKDRTGgoooFFxAKWiii4BRRRSAKKKKACkNBpDTADSUUVSKQUhopKBhRRRQAUUUUAFJS0UAJQKWigAxRS4pRQAgpaKKACiiigVgJxX01+wFN5fiPxRD/eghP6mvmQ9vrXuv7FGpfY/im+nbiDdxnIz97AJrKsvcZ04R2qo+5uuaUdKQUteYfQBRRRQAUHpRQelAAag1H/AI8Lj/rk38qnNQaj/wAeFx/1yb+VZ1fgkVD4kfPD/eb8f51reGdDuNbuHhhkRdoHBPIrJf7x/H+ddp8Ix/xOZ/8AdFfkuX4eGIxapz2bP0/MMRPD4R1IbpEn/Ct9S4/0pPzo/wCFb6l/z9J+derUV97/AKs4Hsz4pcQ41dV9x5QfhvqWP+PpPzrb8HeD7vR9WW7mnDgDnB9q7s0VtQ4fwlCoqkFqjGvneKrwcJvRiLjtS0duKUV7Z5ICigUUAFFFFABR3ooNACd6+SP+Cgc6vc+FIAcmMzkj6gV9bY+vFfEf7c2prcfEe10sNk2kIcj03Lmt8MvfRy4x2ps+fKKKK9M8QUUHpRSUAFFFFNAFFFJQMWim0UBYD1ooooGFFFLQAUtFFDEwooopCCiiigAooooAKKKKLANP9K7j4Gvj4q6L/wBdh/MVxB6j25Nb/wAN7s2Xj7RJwSu69iXI7DeKmfws0p/Ej9QhSnpSAgqCORS1459CgooooAKQjIx60tFAHzb8e7RW0LWFx/q7liK+f4/9WnpivqL442fmQ6xCFHz2xfGO+etfLUDN5e5RkoxTHsTivnc3X71M/XvD6rfBVI9mLMJJCkdvGWmlIVFr7T+EXhaLwn4CsNN4E0qeZK315/rXzj+zz4WbxN8QY7mRd1npmGJIyrMD0NfWmp3UOnaZdXspVEgiZhnoMDiujKqHJF1JHlcd5i6taGCpPbf5kOs6Pp+u2JsdWs/tFt02HOGFct4k+Hvgm20C4ki8NW25QABzXg+o/HjxxLqd0bBbZbRZSsZKZ+WqOpfGzx5cabPG72o4/wCedbTx+HcveR5tLhTOKUPcnyx30Z3a+CfCskA3+H4VJGPlzkVuRxC3hjjWLy4VGFGemOlfPSfFrxpsUb7ZiR2jrofh58Uda1DxXDp2viFYLj5VIXABrWnjKN7RRw4zh/MFDnqyvYuftFeHWmsrXxVar80eIp8dwOa8bG1vnXkMMgV9c6xpkepaffaLNtkhnQohIyPrXybqumzaRq93pM+Ve3kOwnuCa5MfR5Zcy2PoOE8wdai8PPeIujwi413T4j0ecCvu/wCFNssX2n/plHEo/Fa+JPhxb/a/iBpMQXcqyhiO1fdfwxj26TJLjl2Az64rfLY2i2eXxlUvUhDsdcKO9FFemfFBRRRQAV81ft2sB4S04ern+dfStfKn7fV75cHh2y3f64SHH0IrWj8aOfFO1NnyaPuj6Uo60u0dc/dGKK9M+eYUUUUAwoooosIKKKKLDsFFFFFgsFFFFFgsFFFFFgsFFFFAWCiiigLBRRRRYLBRRRQFgooooAKKKKBhRRRQyQo70UoqQEp1JS0wCgUUtIAopR1paQhtKOlLRQIKKKKBBSgUg60tJgFFFFIBKWkFLTuK4UopKKQXHUhpKKAA000pptMaQUUUUygooopoBDRSmkzQACloopAFFOpD0oASiilFACUhpTSGmAhpDRRTRQGiim0xhRRRQAUUUUAFFFFABRRSjrQAUClooFcKKKKACiiigYUUUhoAU9K7X4Fa5/wjvxW0TUjIqAymMknA+bj+tcSOvtTreY211DcLy0Uiuv4HNTJXTRdN2kmfqyhyin1FLXHfBrxGvin4b6Nq5lEkstuPNwejehrr68qSs7H0cJcyTHUUDpRSKCg9KKKAA1BqP/Hhcf8AXJv5Gpqg1D/jwuP+uTfyrOr/AA5ehUPiR88v95vx/nXa/CL/AJDE/wDuiuJf77f7xrY8La7Jod1JMse4MOtfk2XYiFDGKc9kz9OzGhOthHCG7R7vSV5ePiVc4+W1o/4WVcf8+tff/wCsWC7nw/8AYWM/lPUe1FeXf8LKuP8An2oPxKuP+fan/rFgv5h/2DjP5T1Gkry8/Eq4Az9lziu48I6s+s6PHfMmwuSMfSurB5th8ZLlpPU5cVltfCx5qisjZFFIKWvTOAKKKKACiikPSgBCwzj2zX5xftGa7/wkXxg1nUQ4ZVKwDB4GzivvX4p+Ik8LeA9X1p2CPBbsYvc44r8zb+5kvdRur6T79xM8p/4Ec12YSPU87Hz0USKiilHSu655YUlFFMAoopDQAUlFFA0FFFFAwoopRQK4tHaiigLhRRRQIKKKSgYtFJRmgLC0lJmigLCmkopKAsLuxx68VY02f7JqlndZx9muEkB+hBqtSONyFfUYpNXVik7NH6j/AA/1L+2PBGj6pvD/AGm1STcDkHIrerxX9jvxL/b3whtrVnBbS3+yBfRVAr2kV481yyaPfpy5oJi0UUVJYUHqKKRsDGfzoA8t+MFuGuLn5T89nj6818euWhaVEUl/NaNVHUknivtf4sRbRa3BidgzeWSOgGK+UvF3hHWvD2qtqgtTdWxm82F0HCnOeRXj5rScrSSP0PgXH0qDnSlJJva59J/s8+EP+EX+H8LyRMLu+/fSZHzDI6Gsr9qDxR/YXgZdJib/AEq/bYAOuM4P868UT4yfEBUCQahaxqh2qDEeB7iub8U+Jdc8WX8N54huBNLCpESoMDmsKmYQjR9nDc9PC8J4upmKxmKacb30f3GPDF5cKw8fuxtJB6n1ouf+PSYY7VIQT94YIXJwe9R3X/HlN9K8eD95XP0Gt/Dlbsc7HjYAy0K8kDR3EPEtu4ZT3POaE+4KCB/EcGuxXTufOyjGUWmfVPgjWP8AhIPB9hqtvlpI0EcwHJDgc5rzP9o7wy0M9r4ptYH2t8kwVfXjJrgPC3jLxJ4Zt5bXR7hBBIS7I4yN3rWjd+P/ABl4js5PD7xx3/mkcJF0/GvTnioVafI9z4yhkmJwOOeIi0oepa+BFulx8RI5OCkUQbPpzX258PovL8MwnGCzMf1r5Z+DXgPVPDUz6tqmPOuIwiQKOVGc4NfW3huFrfRbaNl2nbnFdmCpuFPU+d4lxcMTjW4O6RoDrSikpe9dh8+FFFJQAtfEX7cGsjUPiRaaXvDf2dEcgH7u4A819syyCONpGICqCSTX5r/GjxC3ij4ma1rHaWby/wDvj5f6V0YaN5XOHHztTschgZPvRQeFor0DxLBRRRQMKKKKBWCiiigYUUmaM0ALRTaUdaAFooooAKKKTNAC0UmaSgBxpKSigBaKSigBwopBS0CsFFFFAwooopCClFApaQgpR0oHSigTCiilFIVwHWloooEFFFFABRRRQADrS00UopMBaKKKQC0UCg0CEpaSloAKaaU0lAxDSUppKoYUUUUDCiiigAooopgFFFFIBc0E0lFABRRQaEAhpKDSUxhSZpaSmhoM0lFFMYUUUUAFFFFABRSijFABigUtFK4BRRRRckKKKKENBRRSGmMWkNJQaACk/hA+tFIaaGj6r/YX8bBTf+C7uTJJNxbljwFAxtHvX1kOo9q/L3wF4kuvCPi3T9ftZGX7PKplAP3kzyK/SnwR4gs/FHhmy1qxkEkdxErHB6NjkV5+Ip8rue1gqvNHlNuigdKK5jtCiiigBB1qK9UvaSxr95kYD64qakIz1qZR5k4jTs7nz3qthdafePb3UTIwY/Nj5T+NVAf9rivoa5sLG4bNxawyn1dAahXRtJx/yDrX/v0K+IrcIOdRyjOx9fR4p5YKMoXPn8k/3sCk/GvoL+xtJ/6Btr/36FH9i6T/ANA61/79Cs/9Tqi/5eL7jX/WyP8Az7/E+ffxpfxr6B/sbSf+gda/9+hR/Yuk/wDQOtf+/Qpf6nVP+fi+4P8AWyP/AD7/ABPn7/gQA717F8Kyf+EThHP326/Wt1tG0nj/AIllqef+eQq1Bbw26LHbxpEg/hUYFevlGQTy+q5udzyc1zuOPpqChaxMpyM0tItLX054AUUUUAJmikK8H3rK8Va5ZeHvD15rF9MsdvbRltzeuOB+dCu2JuyufOH7dPjRYNPsPBtlOTPcYmuFXoE5GD718iemPpXSfEfxVeeMvGuo6/cSMftUpWEH+FPaubOM8duCa9SjDkieFiKnPNsKAaKK2MAoopM0xi02lzSUBYKKKKBhRRSjpQAAUtFFBIUUmaM0ALSUlFA7C0hopDQNIWkzRmkp2HYXNJRRQIKUUlFIBetGKBS0dQPoX9h/xh/ZHju68N3km22v4swAd5SR1/AV9uivys8O6td+H9es9csnZJ7GQTcHqPSv0w+Gnia18XeDdP1q1cMs0S78HOGA5/WvPxdO0uY9XB1Lx5TpKKKK5DuCmuuf8KdSE0BcinhiuIjHcRq6nqpFcbrvgdHSSTSpvLZusDAbG9q7YZpcd6TSe44txd09T5e8c/C+wuZmaG3OkX+csyj92x+pryPxB4f1rw9My39q/k9p4huTH1r7zv7CzvojHdW6Sr7iuF8TeA90T/YVS6tm+9bTDd+Wa8/E5dTq6x0Z9dk/GGMwLUar5onxgpRlGzDDs4Ocmi55s5wCDxXrvjL4VRSXEkmjE6fc85tpBlWPoOwryrxDYaho8M9vqdq9u3QHbnf9MV4dTB1aUtVofpuBz/B5lRfspe9bY5WP7q4yT7UbjJMsEUbTTMcBEGT+VdZ4K+HXiLxOFk8o6fp/UyydWHt3r3z4cfC3TdMRU0nT/tlzx5l3cLuwfbNdtDBTq69D5rMuIsNg7xi7y7Hi/g34Uaxre241o/2dZHorcSN+Br6D+Hvw2tbGFU0XTVtogAGu5lxIfcA8GvSdA8I2dliW9b7XOOgP3V9gDXToqqoVVCqOigdK9ijhoUlotT8/zDO8VjZXk7LsYmi+F9P00CTH2m4xzJIOSfXFbmP/AKw9KdSV0HkMBR3oFLQAGkJ4paRsYOfSkB5z+0V4sj8J/CzVbtZtl3NCY7bB6t/+qvzsd3kdpX+9IxdvqTmvfP2y/HK6/wCL4PC1jKfsemndPhuCwyCK8CJOa9HDw5Ynh4yrzzE+tGaM0ldBxi5ozSUUALmikooAWkoooAKKKKACiiigAooooAKKKKACiiigAooooAKWkpRQAoooooAKKKKVwClFAFLSJClpBS0MAFFFFIQuKBS0UCYUUUUCCiiigAooooAKBRRSYC0UmaKQDxSGloPSgQ2iig9KBoSiikFMaA0lFFMYUUUUAFFFFABS4pKdQAmKMUtFAhtFFFNDCmk0tNNAwoooqhoKTFLRQMTFJTqKAEFGKWigBMUYpaKACiiikK4UUUUgCiiimIKKKKY0IaKDSGmhh3pDRRQMQ0lFFA0gGOQRkdx619G/scfFA6FrTeDdXkLWt0c27sfuHrivnE/X8K7Tw5DH4f0r+2p223nW3PcGoqwU1Y3oTcJXP0sBzSM2DgdT0rwD9lz40ReL9KHh3XZ1j1i2G1Hc/wCuFe/9wSMn1ry5xcXZnuU5qauh1FJS1JYUUUUAJilFFFABiiiigAooooAMUYoooAKKDSUALSUtFADM7Sc8DFfHP7ZXxWGrXo8EaJdf6NCc3pQ/ePYfmK9Q/ah+MVr4L0GbRdHnEusXYKfK3MWe9fDdzLPPczXN1IZbmdt8sjHJJNdeHo3d2efi8QkuVDCRgjHGMD2pCeAKKK77nlBRRSGmOwZpKDRQAUlLTaBjqKKKAAUtJRQAtFJRQIKDRSGgYZozSUUDFzRSUZpoAoozRTAKKKKACiiigBaM0lFSxNDgV2nPJ7j1HpX0X+xn8TR4e1l/CGrTj7FdsPJd25RuwH1Jr5z6g+tSW1xLbXcN7buY7iFg0bA45HSs6kOZWZrSqODuj9X6XNeJfsw/FqDx14ai0zU5lTWrNQkgJ5kA717UM5z0HcV5U4uLsz26c1NXQ80lLRUlh3o7UUUAJiloooAztY0bTtViKXtuknHDdCK8/wDEnw9mlddkMGpxg/IJ+PL+mK9RopNJ7lRnKPwuxxXh7wPbxpFLquJtgGyADCIfwrsYoIoYxHEgRAMBQKkopibbd2JtHTtRilooEJS4opM0AFB4FFB6UAGT7e9ecfH/AOINv4D8D3N0CjXtwhjt42OOowT+Fdn4m1rT9A0afVtSnEVtbqWJJxmviD4reOV+LmoXchYxw2zFbSLPYdT+la0qbk7nNiayhGy3PHr27n1C+uL26laSa6cyO5689qr/AFqSeN7eZ4JFwyHFRk816SWh4Lbb1CikzRmmFhaM0maKAsLmjNJRQFhc0ZpKKAsOFFNooCwtBpM0ZoFYM0uaSigdhc0lFFNgFLSUtIGFFFFAhRS0gpaBBRRRQAUooFLSEFL2pBS1ImFKKSlFABil20UUCCikJpaBBRRRQAUUUUAFFFFABRRRQAUUUUrAPpKWm0hBSUtJQNCGkpTSVQ0FFFFAwooooAKUUlKOlAC0UUUEiGig9aSgoKQ0GimhiGkpTSUAFFFFUNBRRRQMKKKKACiiigAooopCYUUo6UtIQhpKU0lABRRRTQwNJmg0hpjAmkoopoYGm0402mMKPb9fSjOAafbW8lxOltHy0hoKSNjwfpP9oX/mS/6iH5nY9D7UeLtW/tC/8iNcWsHyqo6Vr67PDoWgx6ZbnbcSjdIR1rjVP988Hkn3pIp6FrTL690rUrfUrC5kgvbZg0MiHuOxr7c/Zz+O1h4zsYtF1+WO01qNQuXOBLjvz3r4ZGVGF5NSWlxPaXcV1ZzSW86HIkRsEEVlVpKaNaFd0mfqyO27r+lOU9ua+SPgR+0oIfI8P+O5CFwEjvvX696+rNL1Cy1O0ivLC6juIJFDIyNkEGvOnScHqexTqxmtC5RRRUGoUUUUAFFFFABRRRQAUUUUAIetA4HWhhn1/Cquo31pp9q91e3EdvBGu53dscUA2WCxwcDnHFeKftC/HHTfAmnS6bpMsV5rcilRGjZ8rPfj0rgPjz+0rCqT6D4DYXMjZjkuxwF9xXylfXV1fX0l9e3Ml1eSEl5XbOPbmuujh29WcGIxaWkSbXNU1DWtWm1TVLuS7vZiTJM55bNUz0x2pMc0HrXclbY8ptt3YUUUhp2sAGkNBpKYwNFBFJQAtLSUtABRQaTNAC0maUU2gBaKSinYY40lJSUWCwtBpM0Ux2CiiigAooooEFLSCloAKKKKACiiikFwoPPWiikI2fB/iLVPCXiO017R53iuLcjO3uPTFfoD8DPilpPxG0KO4jlih1FFAmg3fMxHUgV+c4LKdy8n+IVr+DfEmr+Edbh1fQ7qS3njOSob5WHcYrCtRU0dNCu6bP1KPSiPOPX614z8Bfjhonj6zisNQmSy1qMAPE7YDn2r2dTkZrzZQcXZnsQqKauhaKKKkoKKKKACiiigAooooAKKKKACg+3WjvQelADFbJ54x19KrarqFnpunTX1/cJb20SlndzgAVm+MPEmi+FtHl1TWr2O2t4QThm5Y/TvXxD8evjhq/xAupNN0uSSz0JWwArYMmO5rWlRc2c9bERpot/tK/Ge48dalJoOiyNDoVq5UkHHnEd68e0e9k0zUY7yNsAEA49KpquCVUf7tAC/d5K+vrXowgoqx4tSo5y5mdb4xsEurWPXLJB5bj94q+tclz9a6fwTqSK8mk3zboJRhAe1Y/iHTX0vUpLfnaDkfQ00S9dSgMHjODRSsFyKSqsSFFFFIAooooAKKKKdgCiiiiwBRRRRYVwooooC4UUUUMYtFFFITClFJSigQtFFFAmFKKBSikIBS0g60tJhcKKKKRIUopKUUDFpDS0h60AJS0lFACilpB1paBMKKKKBBRRRQAUUUUAFFFFADjSHpSmkNSCEoooqhoQ9aSlNJQMKKKKACnU2nUAFFFFABSGlpDQAdqSikoQBTaWkqhhRRRTGFFFFAwooooAKKKMUCYGijFKKVxAKWkooAWiikpAJRRRTAKQ0tIaaKENJRRVDQhpKU0lA7BRRRRcY337DrXW+CrJLa3l1y7G1Ix+7z3rndIsn1DUYrVFJ3MNw9q6LxtfRwww6LasAkY+cCpZa7nO6veyahqEt0/Rz8v0qrQepx07UUyJO4vakpe1JimAhGSOvPWu7+GPxW8X/AA/ux/ZOoTTWOcyWkhyr/wBa4XrwT+Io+XIyGI9jg1LimrMuM3F3R9y/DL9pbwn4hSK11w/2XfHAJfhCfqa9w0rU7DVIBcafeQ3URAIaJww5r8q2UZ3Nh/TAww/Guh8M+NvFvhyRZNI1+9hUH/UmZiv5Vy1MKnsd1PHNfEfp+aBXxF4T/ap8aWHlx61Z21/CnB8tArkfWvTND/a18LXYUajoN5YHuWmDD9BXNKhJdDrji6cup9In8qK8csf2kvhXPHun14Wzf3WjY/yFXh+0P8Icf8jhb/TyZP8ACp9nJdDRVoPqeqMcUV47fftJfCqEHyNeW5I6bY2H8xXJa7+1l4UtNy6dol3fnsyyhR+ooVKb6Cdemup9GyfLj73XsKpajqllpcbTaleW1pEBndLJt4/GvjXxX+1Z4vv0aPQ9Pg08MesqhyB+FeOeK/HPizxRM0uta5czBj/q45Cq/lW0MM3uc88dBfCfZPxN/aT8G+GYXt9HZtY1DBKCIbogfdgetfKXxP8Ai54y8fTn+0r97WyJOy0hb5ce/euBGF5UY9fU0nfPT611QoRicNXFTqBgLwF2j0pKD7ZxSVvoczFNJQaSmOwppKKQUALRRRQMKKKKACm0tJTsAUUUUDQUUGkpgLSGijknFA2FFWzpt4Lb7QYW8r+9VT2qVOL0Qozi9ncKKKKpDCk70uKMUCCilooABRSijFJgJRS4oxSC4lFLijFAhRRRRQA0UuPfFApQcdqaAltbie0uUuLSd4Z4zmKRWwVNfSfwY/advtKSHR/GyPdxcKl4OSAPXtXzQOnbf69qXHbj8RxWU6akrM0p15U3dH6g+E/F+g+KrBLzQtRt7pG5KhxuH1FbytuHQj61+W3hrxJrvhq9S70PU7m0kQ52rIQh/AV794A/au1uwEVr4q0oahGowZIcIR7nPWuKphmtj0KWNi/iPswnj1NLXlHhH4//AA28QRIo1uOzum6wSqcj8cYr0iy1fS7yJZbXUbWVWGQVlX/Gudxa3R2RqRlsy/RTEkjb7siN9DmnVJYUCglVGWIH1NQy3drGP3l1CmP70gFArkrYzg4+lLx0rkPFHxK8D+GQW1jxBaQYGeDv/wDQc14z47/as8P2Ikh8MadLqT9EudwCfkRmtI05PoZTrwjuz6OurhIImmmkSGJfvu5wAK8U+LP7RXhfwjHLY6RIuraiAVAQ5QN25FfLHxD+M3jrxtIy3upvZ2pPENsSnHocV54zZYsx3k9WPLH8a6KeF6s4a2P6QOp+I3j7xN471Q32v3rug/1UCt8sdcqf170E46DKnqD1/OjPqPp7V2RiktDz5SctWwoFJS54yOtUSLFJJHKkq9VOa7O+WPxH4bS7Tm7th847kVxQ568Vt+D9T/s/U1SRv3M3yMD0OamQ4sxcckt97sPQ0Vt+MdNGn6mXhGYZ/nU9uaxKEJhRR2z2oqgCiiigAooopAFFFFMAHWlNIKU0AJRRRSYBSjpSUopCClFFAoELQKKUUhAaBS0YpCuA60tHeii4XCiiikIKKKKACiiigAooooAKKKKAFHWlptFAh1FIKKAsLRSGkoGLmjNJRQAuaKSigB9J3pc0nekSgooopgFIaBQetBQlLijFLQAmKWiigQUUUhoAWkNBpDQMQ0hNBNJTQwooopjCiiimAUUUUCCiilxQAlOpMUtJgFFFJSADQKOtAoAKQ0GimAHrSGlNIadirCGgUlApjsFFFIaYwNJQaKBhR059KKsabayXt9FbRjlm5+lJhuzp/CVvHp+j3GtXGA5BWPPrXKXVxJdXMlxIcs7Gum8dXccKwaRbcRxLlyOhNcqetJFMTvRR2FFUSKOlFAooYBijFLijFAmJSilopXEFFFFAAAPSjAoFBoGJS0UUAIaSlpKACkNKaQ0xh2pDR2pKBhSZoNJTGLR1pKWgAxRijNFMBcUlFJQgQtFJQDzTGFFBpKAFNNpR6Y5rR0zSLq8YbEKj1IqJTjHcmpUjTV5Mz442kYKoLE9Mdq6jQPDhO2e8yF6gVs6PoNvZKpkUSSkc/WtjbtG3HH8q8zE46/uxPAxubX92lsSW9rbvatC0Y2MMfSuM8UeF5LVmntgXQ84FdvZnG4das7RtK4DD3ripYmVJ3PFw+YVcNUve6PFWVo2KMNre9A4r0jXfDFteBpLcBJOtcRqekXdi+2SMkdjivZo4uNRH1mFzKjiYqzszOopTnOMUnauk72FFLgjrSUhCilpKM0ALRSZozQAtFAooASkpe9GKAFFLijFLQF9BBS0UtK5ICjDHp2pRQeRSC4L8p3oWjf1Wren6pqOnvusb64t265WQ1V/PFH8WaTSe6BSa6nZ6d8VviNp6qLLxZewBemMHH51pp8cvi0q4/wCE2vj/AMAT/CvOTycmjc3bH5UvZwfQpVZrZnfXPxn+Kt0pWbxpfOv90qo/pXOar4v8U6wT/aOt3U+euXxn8qxOvX9KQ89qOSK6A6k3uxxaRid7uwPPzOTz+NITjjJJ7AUmex6UZ9f0qkrENt7i8/xcHvRSZ+tGaYWDNGaSiiwWClFJSigLC0nKncvX19DRmj8OO/vSA7SBh4i8JmIjN3Z8j1IFcZ9088FTgitjwjqX2HV03HEcnDCneMtPFlqxdF/cyjcMVJTV0YueuOnWikB4ozVki0UnWjFAC0UCikAUUUUwCiiigAooFKBSEwFLQKWkK4CiinUmIQdaWiikIBS0CigQUUUUAFFFFIAoooosAUUUUWAKKKKACiiigAooooAKKKKACiiigAooooAKKKKAHUUUUEhQelFFACChutFKaB3CiiigAooooEFIaM0lA0BpDQaQ00UJRRRQAUUUUAFFFFABRRSigAxRS0UAFFFGaAYUh6UtJQAClpOlGaYCHrRRmkzTHYKaaKKosKQ0tFACUlLikNABRRSnAB9aAQhrrvA8C2sFxrU4AVF2pn8q5SKNpZo4V5dzgfWut8VOum6Fa6TEdruu6QVLLj3OVvbhrq7lnckl2zUNHHbtRTJbCilFGKYriU4UlLSAKKKKACiiihAFFFFMAFKaSigApDQaSkAUGjvSGmMKQ0UlMYUhpabQMKKD7HNA5odhoKKPxzRmmAUUE80DOfu8fWmMKM0uGz0Jp8VtPM22ONj+FJzS3ZLaWrZFnBoJFa1poF9NIqtGUBPU9q2rLwoqv/pEm4e1c88TTgc1XHUKa1ZyCRu5ARWY/StOw0O8umHyELXcWekWFq2Y4wTjHzc1dRVThAAPauOrmOnunlV866U0YOmeGYLcBp8Oetb0SJCojjQIvtTsM1EatM4jiRpH9FGa86dWdTVs8WpiKteXvO4Hge3rWt4W8Oan4k1BLHSYHbcQGcjgV2nw8+E+seInS7vwbKxHOXH3hXpeu+I/CPww0M2WhrFNfbdpYYJ3etKMOrOzD4B29pW91EMHwV0uHwx9j+1RnVtmTz3rxXxL4f1Pw7qMlnqFtICD8r44Iq7a/EDxI3iQ66b2TeDlo9x24+le1aF4g8KfErRFs9Z8uG9xjP3Tn61VoyKqU8Ji3y0fdkvxPnMBeobBqO4t4biMrNGrg98dK9K+IHws1bQ5XvtPU3dlnI2dQK87kV0co6MjDqrDFRrE8erRrYaVpaHJ6v4QhmDSWrYPpXKahod9Zk74yyDpgV6sRjo2Pamuscg+eNWB7MM11UsbOO534XOa1LSWqPGXjZT8ysPbFNr1PUfD+n3PLRlHP93gVzt/4MkUFreUN7V308dGW57tDOKFT4tDjaK1bzQdQticwMwHcVQeCWM/PEwrqVWL2Z6UKtOa92RFSUpGPaj8atO5pYB0paQUtMApcUuPaikIKKP50vHakDYgpaKWgTAUtJRmgQtJmjNJQAuaWm0uaAFpM0hooCwppKSjNA7C0UmaUUAFFFFABRRRQAUufyFJR2xSAUHnI4I5FdndD+3vByzDBuYOvriuMrovAd8sGoyWUrZiuVKke+KTHE5z69elFX/EFi1hq09uwONxZfpVEUxNWAUtJQKYhaKKKACiiigAoFFLSEFKKBS0hMKKKKVyQpaMU7FAMSgUuKKQgooooAKKKKACikooAWikzRmgBaKBRQAUUUUgCiikosAtFJmjNMBaKTrS4oAKOaTpSigAooopAFFFFADqKKKCQooooAKKKKACiig0AFFFITQMSkNKaSnYaQUhpaKBjaKWigBKKWigBKKWigBKUUU4dKAYlFLRQISiiigdgopBQaAA0lFJVDsJSGg0U0UFFFFMYUUUUAFIetLRQA2l6fepaQ8DPWgDe8EWP2nV/PcZWAb/AMqp+Jr5tQ1qWb+FDtFdBpK/2T4Omum4kuRtU9+RXGli7Z9etStS29AI547dfrRil70VRAUUUUAFFLRUiuJiiloPSgBKKKKaGFFFFMApCaDSUAFBpKKLDCkNLTTTGgpDS0UDDtTaWkoGi1aWNzdLuhhJHsKsrol83SEg/Sui8Bc6fPnn566IKK82vjZQnynhYvNJ0qrglscFF4dv26jFTr4Vvj/Go+pruFz0xxS4P93P41g8fUZxSziu9jjYPCc24ebIPzrQi8LWYwHc5rocf7J/Og9OwrKWLnLqYzzOvLqZdroVhAf9Xv8ArV6O0t42/dwqlS71HGf0qWOGeY4ihkk+gNYurN9TmlXrTerZFwOP6Uue3Fa+neGNe1CVUtdNn5OAStdponwW8W35WS4RIIj1zjNTytjp4WtWdoq55mcgZ4qxYWl1fOIrG2edyeijNe/ab8G/C2jKl1rmrK7gfMm/j8qt3fjf4aeDQYNKs4J7lRwQnf8AKnydzsjljj/GkonnPg74PeJdb2zXUZsYM4YPwSPWvTLPw/8ADz4c2v2jULiG8u1HKkgtn6V5x4w+M/iHWI2t7AfYoc4BTg4/CvOdRvb2/n8y9uHmY9SzZqrxjsi/rOGw2lGN33Z6j8QfjJf6nHJp2gx/ZbP7qlRg7a8nmkkmdpZZXlkY5O45pq8H5eKSs3Js8+viald3my3Yj72OD71ahkkimWWKRonU5BU1Us+hqx2pHnzdpXR6p4C+L9/pqpY63F9ptANu5ucCu4vdA+H/AI+h+0WMkNtdkcYIBJNfOZ5GDyKsWN7d2MgltLh4XXptOK0U3sz0aOaSUVCsuaJ33i34SeIdH3S2qm7h6jZycVwF/a3Nm5jvbaSBh/fXFeh+E/jBr2k7IdSH2u3PUvya7218Z/DvxYnk6pawQ3Dj5iU/+tRZPY2eFweI1pT5X2Z88BjxyCO1KQD04r3vUfhD4Z1dDdaHqqJnkLvyK4nWPg94qsizW6rNGPTHSp5Gc1XKsTTXNbQ85ZVYbXAYH2qrPp1lNkNAPyroNR8N65p8pjn06bjuFrNmimhO2WGRD7qaFKUepxp1qfdHP3PhfTZu20+1Ztz4MiP+ocD61125fx+lGc1rHETj1OmGZYmH2jgpvBl4p+WRSPrVWXwtqCHgZr0j5h/+uk49z+NarHVEdUc7xC3PL38PagpP7lj+FRHRdQX/AJdXP4V6rgflQAG+baKtZhI3jn1TrE8ju7O5tRuniK59RVbp06Gu3+ImBBFgAHdXEV6GHqOceY+gweIdekp9wpRSUV0HSkLmkNFFAWCiig9KBhRSUUAKaTNFFABRQKKAClHSkooAWiiigAooooAKKKKQBT7eVre5S4T/AJZsDmmUeo7UML6nXeNI1vdNtNWj6soVzXJDpXYeFSupeHLzST8zqCy57fSuQZWSQo3BQlTSRUhO9LRRVEAaKKBQIKKWlpXC4lLigUtTcm4ClNJSikAlFLxRQIWlxSUUALijFIKWgLBijFIaKAsGKMUUUBYKKKKACiiigAFLSZozQFhaSiigLBRRRQFgopD0oFAWFFLikooEBpR0pKUdKACiiikAUUUUAOooooJCiiigAooooAKDRSHpQMDSGikJoGFFFFMYUUUUAFFJmjNAC0UUUAFAopaBBiiiigAoopDQCCiikNAxKDRSGmMSkNKaSmUFFFFNAFFFFMYUUUUAFFFFABUlnCbi7ihUFizDgVHW/wCA7X7Rrgnb7lupZ/ypMaLnjyYQwWmlxsNkahjj19K5WtDxHdm91q5l6x7/AJBWdikgkwx3oopRRckBRRRQIKKKKACg9KKSgAooopooKQmg0lMANJRRQhiUUUlMdhaSkNJQMdRSCloASkpaSgaO18Af8g+f/f8A6V0Z6VzXgL/jzmH/AE0/pXTHrXgYv+Kz47MtMTI0vDGlNreuQ6WkmwysADXr8f7PvygvrIQkAkEjivMvhadvj7TM8ZlX+deq/tKalqdjqNkLG/ntlKfN5blc8VlC1rs3wcKMaE6tSN7CwfAXT4uZ9dTH+8KvQ/B/wbaAfbtZhYjrlxXg76/rz5D6xeEEf89TUL6lqcgxJqVw/wBXJo5l2B4zC9KSPoU+GfhDpQxdXFvKR/tD/GlbxZ8K9FTOn2cMjL0wM5/WvnGSR5RiSVn+ppm1QOg/Kjn8if7TS+GCR77f/HqwgVoNL0VFAGFbZjFcXrfxl8YXrsLSdbeI9hXm4opObMamZYias5aGhqmt6pqUxmvL6d3PPXis8n+IjcfUnmlwPWk4qL3OJyctxevNJ0+tHNFBICkpRSUAWrPoas1Ws+hqzQc1T4hKUDPUA0lFBAo7+noaQDad3T6Hmilo1BNl7TNa1TTpBJZ3kyAdt1dnpHxc8VWbqtzMJ4x6+lee0uaak0dFLFVqTvGR7nYfHGxmVYNQ0dDnhm21pf8ACVfDPWhu1C1hjY9dwx/WvnmkKofvAZqlU7nes4rNe/qfQ48NfCnVBut7iCNjzwwqGX4TeDrwFrLVolz0+cV4Ekkkf+qkZf8AdOKnGo6kgHl6hcJ9JDRzrsP+0cPJ+/RR7PN8DLGVt0GtgD0BFQt8BfkYx60Sw7AjivI01zW1BCaxeg46+c1exfs66lqd9f3Zvb6e5VU6O5Paqi4vodeFq4LEVFT9na55B4k0ttG1qfTWkEhgcoW9cd6zj0Irpfiac+OdSIGB5h4/Gua9az0PBrxUKkorZM474iH91EPeuKPWuz+Ih/1f0rjDXt4Nfuz7PKl/s0QopKK6kekLRSUVVgFoPSkoosAUUUUWAKKSlpAKKSlFFACUUUUAFA60UUALRQKKACiiigAo7CigUmJm14LvDZa5Cc/LN8rU3xfZ/Y9bnRV+ViGB9e9ZUbNHIsiHDKQRXW+NkW90qx1SPgbdrn9KRfQ5HsDRQcZOOmeKBTICgUtKKRIUtFFK4rhS0lOpCExQaWkNACUo6UYoxQAUtJiloASjmlooATmjmlooATmilpDQAUtJmjNAC0UUUAFFFFABRRRQAUUUUAIaBSUooAWiiigGFKOlFFDEFFFFIAop1FABRRQOtK5IYopaDQAlFFFMApDQaSnYoKSlpKLDQgpaKKAENGKWigBBS0UUBcMUYpaKBBRRRSAKKKDTAKQ0GkoGgNIaKQ0xoSiijmmMQ0UGinYoKKKKBBxRxRRQAUc+lFJxkZJH40DFHJo47EE+nerOn2F9qNwtvY2NxcSMcKI4yR+eK9Q8K/s+fEjXFjkk0oWNu/SRyucfzqZVIx3NI0py2R5OVYDLAqPeuv8ACy/YfDN7qjDBlGwevFe7aD+yLc7RJq3iVGPdBGeK9FtP2aPBS6Kum3U99Iv8RSYqCaxliInRHB1D4VJz83rQOTxX3Sv7K3wpCANbauSO/wBtP+FVb39lT4dMh+wnUYW9XuS1JYmI3gah8Q4PpmgY/vDPpmvrbWv2RrKWM/2X4iNtJnrIjMMeledeKf2ZPH2lB308wapEnP7tQpP5mqjXgzKWEqR6Hh5Vs8qR9ab39K2/EfhXxF4duPs+t6Je2chG5WbLqR65HSsQHd74rVNPY55RcdxaSlNJTJCkoopjCkNBpKCrBSUUUwENLRRTGhM0lFFAxDSUppKAFFLSCloATFFLRQB1/gE/6PKvfdurqMgn2rkPAkmHkWuurwcWv3jPkc0VsQzo/hoxXxvpm7HEy16h+1Av+kWEh/uD+Qryr4fv5fi/T3P/AD2WvW/2nUzZ6dN6oP5CsV8DKw+uEqr0PB26+3SlzxwTTT0/Giszy+gtJRRQAvFFJRQAUtAoNAwooooEApKKKYFqz6GrPaq1p3qz2pHNU+ISiiimZhRRRSAKKKKAClzSUUAKMenNJRRQAHoRmvaf2ao1Et/IOyc/ka8W7Gvb/wBm5NtlqM3bZ/Q1UFqellSviYs8z+IzbvGOoN6yGucrd8dyeZ4rvm/6amsIevvUnJiP4svU4j4iN+8jXuK5AnJrqviC+bxVrle9e9hF+6R9rlithohRRRXSjvCiiimAUUUUAJRS0UAFFFFJgApaSgUABopaSgAoooHWgBRRRRQAUUUUAwpRQBR8vfikLcUc+tdjo3/E08EXFqfvW3zc/nXHBh/C4+ldP8PZlN9cWO44mQ9/akxx7HLrk8EYxTqs6nD9m1G4gPVJCPwquKVyZbhiloopiCiiipuIXFLSZozQIWikozQAtFJmjNAC0UmaM0AFGaTNFAC0tIKWgApDRRQAUtNooAXNGaSigBc0GkooAKUdKSlHSgBaKKKAExQKWimAUYoFLSEFFFFIBcUYpaKBXCiiigLi4oooqRBSUtJ2oAKQmlptUAUmaWkplBmiilxQAgpcUYooAMUYoooATFGKWikAUUUUAFFFFCADSUGkpggNJQaD0pooSg0lJTGLmkzSUtBQUUUUXAKKKKdwA8AHqPajsW7ChuCPlJz91B1Jr234F/AHV/G00Oqa8sthpOcsh4Zx2xUTqKKNKdKVR2R5V4T8L6/4r1BbHQNPlu5WOCyqSi/Uivpv4Yfsq2wWK/8AGl87vw32SLBQ+oJ619DeB/B3h/whpaWOh6fDCEGGkCDe31NdEmMnBJPfNcNTESeiPVoYOMFeRheFPBnhnwtai20LR7ayjxj5FyT+db4UKOBilornbbOtRS2ExSik5ooKFooooAKTrS0YoAoazpGmaxZNZ6nYw3UD/eR14NeIfEz9mPwhr8cl14d3aLeYyiRD5GPvmvfT1zRmqjOUdmZzpQnuj83viV8KfGXgSdzquntcWytjzrcFgR65rhF+ZPMUgj+6Pvj8K/VLUtPsdStHtb+1iuYmUgrIob+dfL3xz/Zqjl8/XvAa+XcnLyWxPB9cCuuliO551bBW1ifJrf7PJpCfXrU+oWlzYXr2d/byWtwpIKuMVXJ7Hk+tdidzgatowNJQaKYhKKWimgCkzS02gaCiiigYhpKU0lAC0ZpKKAFzRmkooA6LwS3+nMvrXbnoK4TwW23VAPWu775rxMcrVD5bOF+/NLwtJ5PiGyf+7KDXuH7S8e7wjpNz6ov8hXgenSeTfwSnjEgr6D/aBUXPwp0i5HaNf5CuVbMWCV8NW+R87e3pSDO7AFKDx+FALLUHlB3OaSlxkhQMsaGDLxIpU0BYT6g0Uv8AwKkoEKvWg9eM0Drjnn0oOVO1lK/WgLMPoCaPzzQW/h53dgKNr/xRv+VA0mwx9aPwNLhv+eb/AJUANn/VvTHyssWfQ881Z9KrWn32V1KmrPT3pHJUXvBj16Uh/HFKOu0ZJ9KCMcHIPvQRYSjtRQMZJbp2oCwdegNFOAbaWKsF9abQFgoo/SlRSQflZvegEhKKB9fwooCwdePWvdv2eBjwnqc/op/ka8J6c1778CY/I+GOp3Hco5/Q1dPc9bJ1eq32R4p4nlMuv3j8f601nD0qW+k86+uJPVyahJ4Jqep5tTWo/U898etnVQvauaznmtrxhJ5mrt7Vi9BX0GHVqaPvMDHlw8BaKTNArc7BaKKKCQooooAKKKKACiiikwCiiigAzRRRQAUoFIBTvfGRQAh+7nhf97ig9M8BexNdP4B8CeKPG2oLaeHdOkmDHDSyL8q/nX1H8Mv2V9D06OO98XXT393wwijYqieoI71jOtGJ0U8POpsj5H0DQdc165EGkaVd3jHvFGWFeqeE/wBm34ja5HHcTW9rp8L/AMNw5WQfUYr7h0DwzoGgwJBpOk2lqEGAyRAN+dbHJHIxXLPFSex3QwEV8R8p6F+yHayRA614nu4ZO4tlVh+tddp/7K3ga1AEl9e3HrvRea9+OdvpS1k6031N1haS6Hh5/Zj+Hewr5MuT3xUUP7Mngm2u47mzvLu2dP7ijmvdaTil7SXcr6vT7HzB4v8A2UbO7u5bvSvEd2ZZCWKTKoUflXlvin9mr4i6Ojz20dlfwLyBDIWc/hivvEUY5q415oyng6cj8udd8O6/oczR6xo19ZMP+esRXI9fpWWuG+6yt7A81+ofiDw/o2uRtBqulW90jLgu6AkD0zXhHxO/Zg0HVhJe+Fpjp9yeQhORmto4lPc4quAktYnxpg9CMH37UcdAfxPSuq+IXw98VeBL42+vadNFHuIScDesg/vcdK5Xqc5GPXtXRGSexwSg4v3hKKKKZAUUUUAFFFFABRRRQAUUUUAFLmkooAKKKKACiiigAooooAKKKKAFFFApaACkzS0mKAFFLikFLQDCiiikIUUYoFLQIKKKKBAKKUUVICmkpTSUCCkNBpDVDCkoooKCiiigAooop3AKKKKQBRRRQAUUUUAFFFFABSZoNIaY0BpKKKaGhKKSimMKKKKADFFFFABijFFLQFwHB4Ge+PagAs6pGrO7kBFA5J9KQnH5c/4V9N/sn/Bf+0pY/Gnia3zbA5tIHX7xHfH5VnUmoI2o0nUlZF39mv8AZ/WQweLfGlty2GhspBwvoa+sLeGGCFIYY1jjRQqqowABTlRVQKoAUDAAHSnD0rzZzcme7SpRpqyAigUpoHWpNQooooAKTNLSZoAWio3kRCAzBcnAyepp9IVxR1ooFFMYUUUUAFJilooA8X/aD+CWlePtNl1HTYY7TXkUssqjHmH0NfC3iDR9R8P6xPpGr27293AxVg4wH9x61+p7AEc9q8X/AGlvg9ZePfD0mpabAsWuWql4nUY8wdwfXiumhX5dGcOJwykro+CBzlT17UlTXtrc2N5LY3cbR3EDlWDDB4qEdM969BHktW0YtFFFUgQUlLTaBhRS0lABRiiigAxRiiigAxRilxRigDR8PTeTqcZ75r0RTuUEcZFeZ6e22+hb3FelQnMEbf7NeRmMdUz5vOoe9Fki/eT2cV9G/EBP7T+B1m+N/lxr+HSvnDOBn05r6S8LONY+A86n5jGh964odUY5Z70Z0+6Pm4dB9KQ96FGN2ezkUvUGszynozofhpbQX3xC0Kyu4xLbz3iJKh6Mp7V9AfG34Z6I3gy4vNC02K0u4Pm3Rg5I714H8Jv+Sn+HP+v9K+2ryGG4gktpipE6Fdp+ldFNJxPrskwlPEYSaklc+AOvzEYwdpHvSnkEAct09sV0/wAU/D8nhnxtqFhtPkvIXi4xxXPWNrLfX1vZ24JknkVFx7nBrC1nY+Yq0JQqun1uez/s0eBLHW/tmua3ZR3NqMwxRyZxng7qxv2lNH0vRfFNtbaXZx2sTJkqnQ8V9I/D/Q4PDXhWw0pQiyJGPM9Wb1r59/auGfGdp/uf0reUbQPqcdgYYbLUrannnwxtYL74h6DY3UQmt57xY5oz0ZfQ19X6x4T+G+kQCXVNO0yzjJ4aV9o/U18sfCMD/hanhs85+3J34r3X9rIKfCVuGUHL+nuKVN+7sY5M6dPBVK0optPqbZg+DOOJvD//AIED/GlFv8Gf+e3h/P8A18D/ABr5CEUI4Cp+K0vlRf3U/wC+aXtl2MHntP8A58r7jvfismix+NJ18PtatY84ED7hXLcE9xVbTwse7GAp7kZNWNrMQoyxJwOaxbuz5jFT9rWckrXPWP2cvCNp4g1W81DVLVZ7OIGNUYcb/Wtf9o/wTp+kafZ6totiltFGxWcIODnpXZ/D22XwR8IJNVfCyND9qbIwc4q2LmH4k/CWa4JB85XYcd0zXSoe7Y+zpZbR+o+xaXO1fzPlInpge/4USYCknsCR9aklieC4kgYEMjFMGonwYnDdcHFcp8K4uMrPofU/w/8AAvhjV/hppM91pcDXNxaKzy85LEda+ePHnhu58L+JrjS7hTsLFo37Y6gV9R/Di/h0z4Q6NfXXEUNgjN9K5/40+Ebfxl4WGqaft+1RR+YrLzuGM4rqnG6PvMyyulXwcZU0lJJHy6cYIPXd+le9/s++G9D1rwpcT6ppsVzKpwGfr3rwU7gxVlIdPlcEc5r6Q/Zi/wCRMuvqf61nSXvanz/D9KM8U4zV9Dwbxrbw23i/Vra3jEcMVyyxoOij0rHrc8ff8jzrX/X21YZrN7nkYpWrTXmwPIIr6G8BoNN+C91IBs3xt+PWvnhuqD1YCvojxO/9j/BC3ReDIoz+NVDqz0cqTXtJf3WfPBPzu3qTSS8RMfal61Dfv5drIf8AZNTH4jy4e9Nep5d4gkMmqTNnPzGs/vU16++7lb3NQ96+kpK0T9DpR5YJBRS0VZowooooEFFFFACUUtAoAKKU0lIAooooAKPr0oFTWtvcXV1Fa2sbS3ErhI0UZJY9KTdtRoais8iKqF3fiKNBlnPuK+ivgR+zfe+IPJ1zxtvs7LIdLRRy/pnNegfs3/AG10K3h8TeLrVbjVHAaO2cArF+HSvo9ECgKoCqBhVA4ArirV76I9PD4T7UjO8OaBo/h3TY9P0awitLdB8qItag+tJ0wfXrSr34/H1rkbPQSS2FooopDCiiigAooooAKKKKADAznvQaKKAM7XdG0zXLCSw1Wxhu7WQYZJBmvkj46fs4XOkfaNc8Eo09ty72WPuDvjvX2PxnPSkcBlKkAgjoe4q4VHFmFahGotT8qpIZoZ3t54mhuF+9FIMEVGCrDIzkdRX2j+0Z8B7PxLbTeIfDEAg1VAWeNOA/4V8a39rc2F5LY3sLQXMLbZEZcHNehSqKaPFrUHSZBRRQa0ObYKKKKYBRRRQMKKKKACiiigAooooEFFFFABRRRSAKUUlKKQBS0UUAFLikpaACiiikIUUtIKWgQUUUUCCgUClqQCiiigApO9LSGgApDQaSqGFFFFAwooooAKKKKACiilxQAClpBRQAHrSUtJQApNIaKaaACkooqihDSUppKYwoopaAEopcUYoASilFLQAg9+g5xRznhjlu1L93BxyTip7G0uL++t9PtVzPcyiNcD3pN2Q0m3Y9K/Zw+G83xA8ZRvPCw0ixcNcEjhnHOPyr9ANPtLews4bO3jEcECBEAGOAMVxXwL8BweAvANnpXlqL10D3cg6s/wD+qu9A/TtXm1ZuTPewtBU4a7jqKKSsjpFooo70AFFGaQkCgBaqajewWNtJc3UiRxIMlicVPNNHFG0kjBVUZJJ6V89/FDxrJ4k1STTbCZk06BirMDjew6iubE4hUY+Zx4zFxw8L9Sb4pfEK4v2hudI3Lb6ZcLcZ6eaV7V694C8UWPirw5bapaSqxdB5qA8o2OR+dfNOrbf7BuFUbVwSB6cdaxvhz401DwTrK31uzyaexAubfPAH94V5uGxslP3tmfP4fNZQre/sz7THSisrwtrun+INGt9U02dZredAykVq5r2lJNXR9VCamuZBRSZpaZQUUUUAFB6UUUAfJn7Znwp4PjvQoCbjOLpVXt1J4r5SJUgGM/u8dPRu9fqlrWnW2raXc6bdxh4LiMo4Izwa/OH41+Cp/AnxC1DRmjZLct50JPQhueK78LVv7rPLxtG3vI4qik7UtdnU84KKKKACiiigaENJTqKBiCloopXEFFFGKLiHxNtdW969H0aQzafE3oK835Ga7nwjcebp+wHO3r7VwY+N4pnkZvDmpKRtH7p/KvoT9niVb34d6ppOcuFY4+ua+ez0/GvX/wBl/UDH4nu7F2xHLHwPXg15VP4jycrny4heZ5ZrlubPWryzIwUlNU/Wuu+MWntp/wAQdQUIVDyFl9xXI9c4qWcdaHLUaZ03wn/5Kf4b/wCv9K+mfi/4lbwxrnhu8JxE8rxv6c4FfM3wm/5Kh4b/AOv9K9t/a5J/sPSlAwd7kH0IxW8HaB9PldV0svqTXRi/tPeG11nw3aeKtOXfLbAB3X/nl1z+dcN+zN4YGs+Ln1meP/RbBRtJHDMw/pXp/wAFdWt/HHwtk0G9kDSRxG2kz1K461paPpdn8K/hje+cyq0ZkIfuSxO2qcU2pHY8JTr1o43pa79SuniYal8c/wCxbeTdBZ2Z8wA/8tA3+FeXftW/8jjb/wC4P5VB+zfezal8V73Urpy89zCZGJ/3qn/at/5HG2/3B/KlJ3gznxeIdfL5zfc4X4R7v+Fo+GjtGPt6DNfVfxY8CxeOdIjspbyS2EbZBUDmvlP4RjPxT8N9f+P5K+i/2kPEWreHfDlvcaXcGGR3wSPqKVNrlFkkqccBUlUV1c5H/hnK2yGGu3OfoKpa98ALfTdHub1NauXeGNpMbRzgZrzn/hZ3jUHb/azY9eaiuPiR4wubWS2m1NnSRSpHPINS5QtscVTE5bKL5aepzVg24N9CK6z4caG3iHxrYaai5UOJW/4DzXK2KjGB64P1r3/9ljw8SbvxBPDgE7LeQ9+oas4JOR5GW4V4nGRitjX/AGlNdj0vwpbaHbgCS5IBUf3cVi/sta4VN94fuHypAaBfwJatH4w/DrxP4u8V/brcqLaCPbEDjk5rN+Hfwt8V+F/F1pqu4PHHkOAccHrW+vPex9HOGK/tJVIwfKtDhvjnoX9h+P7tlysV4DdDjjJOK4KT/Vt9K+lf2nPDv27w3FrEEe6W1P71h2j/AP1181P/AKknr8tYVFaR89nWF+r4troz6u0v/k3y2/7BQrkP2dfG3mtL4T1OQAgsbcseo6kV1+lf8m+Ww/6hQr5dsby407VYtQtZCtxby7wQeoByRXRKXK0fQ5hjZYOdCS2srnpX7Qfgo6F4gOtWMR+x3rZkwOFc1337Mn/Il3OOck8/nXQaPeaX8Ufhywk2GWWPbIuOYpMVQ+BOh3Xh3R9T0m8RkeGQ7c9wScGiMbSujbDYJRxv1il8MkfPHxA48c6zkc/amrDrb8fc+ONa5yftbVi4rme58Pi/48vVlrRLY3ms2tuBnfIBXt/x7lWz8A6bpgPzbV4/KvMvhHYNqHjmwUJuRZAW9hXW/tLXxfxJb2EbZijTkenAq46RZ6WFfs8DOfd2PJey/Ws3xNIItHmB71p9q5n4gz+TZJGThm7U8PHmqI4cBD2leMTz5zlqSjvQetfRJWR9+thaKKKbEFJS0UAJiloooABS0lGaAFNJRRSAKBSgcijtu7UAA+8qgF2dtqIOu6vsL9lD4MR6XbR+MvE9sJL+QZto3H3B64/KvMv2Svha3jDxEfEeq2xOk2Mm1dw4dx2r7kt4lijSOOPZHGNqoOgFcOIrdEenhMOvikT0UlLXGekFFFFABRRRmgAooooAKKKKAA9KbznIxWV4x1608M+Gb7Xr4E29nH5j49M1z/w2+J3hXx3axto9+huWBJt2yGGKLgdv3pO9FLQAlLSd8d6KAGna/YEivnX9qv4MQ+IrCbxb4eg2arbrunjQf61e5/IV9F4ODxx6CkdVaNldQVIwwI6iqhNwZnVpKpGzPypKtG7RzxlGRirqeqmm/N/Ec+/rX0D+1x8Lf+EX1k+MdIt92nXrHz0QcRt1JxXz9wAApyO1enTlzq58/WpunLlCiiirMgooooBBRRRQMKKKKACiiigAooooJClFJSikAtFJS0gCgUcUDrQDFoopcUiWLRRRQIKKKKACiiikAUo6UlKKQBRRRQAhNIaM0lUNBRRSigYlFLijFACUUuKSgApcUlOoEIKWiigQhpKU0lAxaTNJmkzTGFJRRTKCiiimMTFLiiigAxRRRQAUUUUAFFFFACqCTt/vfKPrXuP7HXglPE3j6TWryASWelgEBhwW6fzrwx2KxsRyQMr9a++/2TvCqeG/hRZyOg+13rGaR8YJDYIFc9efLE68HT553PYRwAKKKK8490KKKKYBRRRQAmKa65YH0p/aqupXCWlnLdSHCxoW6+gpXtqxSairvoeWfHrxc2m2Efh+zf8A0u8Hzsp+4vQ141aYjjVPvN3PqfWmeI9am8QeJ7/WZc4llKxRk/cWkt2wfpXzOKrurUZ8RjMW8RWb6FnVG/4k04x/Ca4ZGGRuGTjB9xXbagxOk3H+4a4eM4XArOGxwVnc9I+AfjaTwr4mXRrucnSr5wqbj/q5DwBX1ZGyvGGU5VuQRXwVMGcBkbbMh3xuOisOhr6z+AXiz/hKPA0DXDYvLYmGVScnC8Bvxr2MBXv7jPo8jxjf7mTPRcUUUvevTPpAHSiiigAooooAQV87ftueB11rwRF4otYx9q0tsuVHLq2B+lfRNZninS7bWfD19pl1GJIp4WUg+uOD+dXCXLJMzqw54tH5Zfxbl5z1FH0rT8WaTNoPifVNGmOZLW5Me7GAR9Ky69aLurngSVnYWiiiqJCiijFJgFFHSloAQUuKUUYoEJRTqKAEwcium8FXAV2h/vVzXp7VoeHrgW+pI7fd6Vz4mHNA5cZT9pRkj0E9q6v4T6m+leObCVW2q77XNcojK0akHORUtrNJbXMNxGcMjgj868HZnyNKThUTPZ/2pNLSHWLHVLdPkmQb2HrXifqRX0l48g/4Sr4K21/Dh54YwSepGBXzaRgY7jg/WqmjuzSH772i2lqdP8Jv+Sn+HP8Ar/Svbf2uOdE0r13vj9K8A8Jasmg+KtM1uSFp0srhZjGpwXx2zXcfGH4o2/j6wtLWDR57E27M26SUNnP0q4yXIzrwuKpRy+pTk9WU/gZ4yXwh4saS6kxYXI2SD+7z1rrv2iPiLp/iPTbTR9FumeN2LTEdCB0rxE7SeRwetC/KSVAz646VCm+WxxwzOrDDugtmeq/svY/4WRKqj5fsvB/4FV79q3/kcrb/AHB/KuJ+FPjGHwR4lbWJbCS9Qw+WI0cKQc5zmrHxb8cQ+O9Zi1CHTpbEIuCruGJ49qpSXJY6o4qistdG/vXKfwi4+KXhv/r/AEr6J/aR0HVdf8OQW+lWklxIrEkKucc18x+D9WXQPFema48BuEsbgTGJTgvjtmvdP+GlLDp/wil5/wCBK/4U6bio2bOrKMRho4SdGtK12eRj4a+N++h3Of8ArmaB8NfG2f8AkB3I/wC2Zr1xf2lLH/oVLz/wIX/Cg/tKWH/Qp3n/AIEL/hTtDuH1PKv+fp4bc6NqWmaidLvLUpdu20Lg5zX1noUUHgP4WxyfIvkweYdxwNzDOPzr501LxxZ6x8R4PFkukyi3hkDm1MgJb8a6X4nfFxPGHhr+xLXSZrCJmBctKGyAeBxSg4xvY58DicLg/ayUve6Ep+PXijB26faEb8AljyKG+PXijBC6fa7vZj0ryfjGMfT2owccnn29KzdSR5f9tYu9+c+ufDGqxfEP4cSG4VA9xCY5QOQGxXybrdlLp2oXlnMpVopWUA+mTiu/+E/xO/4QawurGfTZb6CWQvGEkC7PbmuX+IevWvinxNdava2LWMc6qPKZgSCByePWrk00juzTGUMXh6c3L31ufR2lD/jHy3P/AFChXypJ/rHx03H+desWfxgtbf4dxeEzodwzpaC3M/nDaT64ryZ2y7EcAkkCitK6ViM7xdHEQpKm72Wp3fwX8ZSeE/E6JcSn+zrpgrjPCZ719Xw/Z7i0a6tyu2dA24dxivhTaCCOcGvXvAvxrm0Dw+ml6lpc2oNGNqSJIFwPfNOnO2jOvIs4hRg6NZ6dDz34gEnxzrfot2y1id/wq/4i1Aatr19qixeSl1MZAhOSue2azz82VHUkAVi/iPmsRJTrSlHa57D+zRpm7VrvUZk+SNCVY+ua4b4o6k+qeN72Rm3IjFVr2DwPD/wjHweubybCXEyEq3Q4xXz5dTPcXMs8nLO5J/OtJO0Uj0sb+5wlOkt3qyLqRXBfEC6829WHPC13krCOJ2z0Ga8p1+4+0apK/YGurAwvPmNMio81Zy7FCiiivaPrQooxSigBKKWkPWkAUppKKAEpaTvThQACiiikIK0/Cui3PiHxHYaJZozzXUgRsD7qk4JrN/Qdz7V9OfsN+CVvtWv/ABhexDZBiO3DLndkHkfTFRVnyRNqNP2k0j6e+GvhWz8G+DtP0GzjRfs8SrKyj7745NdH3CnqaUdOaQDp615Tdz3oxsrDhQaBUdzPDbQPPcSJFGgyzMcACkUPB/AGlFeDfFH9ozQNFEmneFIjrOpbjGZFOI4G9Tkc1jfC79pCOaWLSvHFr9nuHY7b2PAjIz/dHpU8wH0lTTnPtVPRtW07WbJb3S7qO6gbo6GjVdSs9NhM95cLEgHc0pzjBc0mDdi6PrRXmGs/EeV7gR6Pb5jRvmlfow+ldH4a8baZqu2KVvs1yePLc9TXBTzXDTnyKWpkq0W7XOtopqNuGR0rjPiN8TPCfga083WtRjFyUZordDuaQjtx0/GvRvoaifHfn4ReJM9PsZ/9CFfIf7OahPjRo3ltIivFJkL0PSuz8WftDal4o0zVdIl8OtBpl/B5UQLrvXnO4muR/Z1CJ8bNIjTO0RSYB7ZxUSd2B92d+v4UdOO1MuJI4YzJNIscYHzMzYArxP4qftD+G/DRl03QFOs6pygEZwsTdiSRzVtge3g/X8aB09K+cfhp+0lbz3H9neO7cae7cpeL/qyT2wK+gtJ1Ox1azivNOuI7m3kGVkQ5FCaYF2kbGKU0dqYGB478N2XirwveaNexI6TRkISPun1r83PG3h+88K+Kb/QLxCGtJSFJHUHkV+oIBxjivk39uXwT5RsfGdjEAg/dXgC8sxOFOfaujDzs7HDjaPNHmPlaloOM+2M0ma9DoeKthaKTNJQA6ikHWloAKKKKBMKKKKBBRRRUgFKaQU4UAApcUCigAxRRS4pCuJTqTFLQAClxSUUCYGiiigQUUUUgAdaWkpaQBRRRQAyilxS1QxMUClooC4UhpaKAuNpaWjtkDIHUUBcKKR8KoZvlz0HU0pBx8vzAjg+lAWYUUMQMk/KO3vSfNtyFyPXNC1HYDSGgsG+Zen8qaCCfSiwAaSlOe4wP50h6D9TVIoKKODwOooX5ufuimgQUUc+lHvjAoGFFLjGM8+9NBUt98Ae9K4haKFIK5756ZpTwM44PSgBKKTK9mBHc+lOX5l4XIH8WaQWEopeOnX3oxQI0vCWntq/ivStKVcm6uki/Amv038OWK6boWn6eq7RbW6R4HsuK/Pz9m3TF1L4waMrKWFvKs4x2INfoniuLEvWx7GXx91sUdKDRSVzHpC0UUUAFFFFAB2rzf9oPWv7K+H93HHJsuLjCR478jP6V6R2r5+/asvs3Oi2IbpI7Mv1Armxc+Wk2edmtb2WGkzySzwkSKvXGW+taMDc1lxHBYD1q9A2K+Ye58JRldFy9b/iVT/7hrikPBrsb1v8AiWT/APXM1xang1rT2NampIMk8cetekfs26+2j/EJtNZ8W+qptwTwpQE/rXmhJxxVjSL+bTNasNQt22TRXCAN2ALAGumjPkmpF4Or7GtGSPvNfuilFQWEy3FnDMhyrqCD+FT19CnfU/Q4u6TCiiimMKKKKACiiigD4D/bC0E6N8XLi4WPYmoKbgYHXnFeNV9Vft86WpvND1gKdyx+QW7YLE18rV6lCV4I8LFR5ajEpcUUtbHPcSilpaBDaUUUtABRRRmgQUUtJQAUsbFJFb0NJSHpUtXug3PRtGuPtFhG69QOaunPRuhHFcv4KvODau3Hauox2avBxEHCZ8fjaLp1mj3/APZy1ZNU8L6j4Yu3DMynYD6YxXjHjTSZNB8UXumzKQVkLD6E8VrfCTX/APhHfG1rdM+1JmCNnp1rvv2lvD+6e38SWce6O5UGRhz2FR8SOyX+0YNPrH8jxMZGc8igGlz19D0pKzPHEooooC4tFJS0WAKM0lLQAUCgUUAWbLoas1Ws+hqx2osc1T4gNBozxRQZpi8UdqSigAooooGFLmkpe1AhDWx4Q0uTW/EtnYwqSC4LVj/Xp3r2b9nPw/iW58Q3a4jgU+WT9KcVeR3YGg69eMUaH7QOpJpXhmw8O2rgSKg3AHtivCh972x+tdV8VteOv+M7q5VsxxMY19ODXKduO55oqO7KzGuq1dtbbIyvFF0tppTndhmFeXOxZmY9Sa6/4gXwklW2VuB9761yHv6V7OCp8sLn02TUPZ4fme7Ciiiu09UKKKKACiigUAFLijFFABRRRQAUuKWigTFRHkZIUGWlcIK/R/4C+GV8K/DDSdLaIJN5XmSHHJJ5Gfzr4L+Duir4g+J2haVJGXhmugJgOu329K/S21hW3tooF+7EgQfQDFcOKlrY9PL4aORKOlFFFcZ6YV5P+1h5n/Cmr7yrh4CbmEFlODjd0r1ivJv2s5PL+DV8fLeUm5gARFJJJbjpSlsB8y/BH4fQ/ETxTeaI15Pp1vb24mkkjALNzjvU/wAcfhqnw11azsDdyahYX6s0TycOm3r0+tepfsgeB/FOj67qHijWLJrOxvbMRQpIQWPzZq9+2N4S8R61Poms6PYvd2enxS/aQp5XOMcVFtAHfsWNMNF1OI3EkkCyHYrHpyK3PiTJPN42voZpneCMJsjzwvy1z37FcwfT9XUxzQv5h3RyIRg5HrXSfFK2vbDxbc391ZyGwuduydOQuBjkCvJzmM5YW0FqYYi/Joc6T6gYHQr2pkykkSA+XIrDDg1JmNkV1kXafu46P/h+NS2FhfapMsGn27THcAz/AMIFfA0ISlUUYrU82MXzHtmiySf8IhFKJCZBa5DH129a/PnF5rXilhdzvd317qDQiSY8RgyEcV+hVjZzW/hpbIjdMtvswPXFfn94h0XXPCutTR65ZT2E6XjTQXGCVzvJXpX6dRTVKKZ68dkeu/EL9nqXwz4Gm8R2evXF3dW8Qe4ikACKv+ziuN/Z3bzvjVopC4byJMn1xipfEfxp8b6x4Ll8Mald2htJE2S3EcWGlj/ujuDWj+zT4T8T3/xJ03xFaaTNDpFrG6meXjOfY81po3oUe4/tfXF7B8LJFs7qS2Mkm12Q4OMV82/BnwNY+MtVuob7UH06xs4988pI3ycZ719QftQ+H9a8S/DeW00K1N1PG5Z4wQCRjtXyBoWtat4Z1ICMNp96p2z2k6EiTHbPSiqm1oJnRfEvwOfDt7bW+jW11rlpfP8A6MqpuOD0JxX0f+yx4L8UeDfDN8viacE3siSW1vuJMSgHI56dawvhN8cfB/iDUrHw9rWiJpusIAkJEYkDH1G0fLX0Cu0gHr6GnSi0tQQo6UtFFajE71x/xk8Ow+KPhzq+lzLuPkNKgx/EqkiuxpsiLIjRuoZWBBB7inF2dyZLmTR+VFxBLaXEtrKpEkbmN1PUYqPnv1ruvjxox0P4s69bBPLjmuXkjH+wTxXCrzlR1/pXqwd4o+cqLlk0FFL+gB5PtRjI3DoelUQA60tHAAzwaKACiilII69KBCUUHAUnOfwpcDJwc0rgJRS0oFIQClo28YH3hyfpSmi4MSiinUhCCloooJCiiigAooooGFFFFAgooooAKUdKSgUrALRRRSASiiiqAKKKKACiiigApTn7q8+tJRQNHrH7K3hTRfF/xNm0vXrNLm2WykkUZ6EYrn/jl4LPgX4gXmlJE62UjGWHjopPFdx+xUSvxZuipwRpUxHt0rtvjxZL8T/h3J4m0qMTaroeovayog+Z1DBBn161z87UzvjSUqC7nG/smfC7TfG+q3mreILH7RpdqpiWN+hc8g15H4+srXS/HWuafZxiG3tr6WNFH90MQK+zvhX9k8B3nhf4ZwFRe3Fkb27ZR8xKt0b8DXz74O8JWXi/9prVdO1TJtI9UuJHUfxAEnB/KnCfvNlToLkjFbnjot7hrb7StvIbc9H28CoQPMVQo3kngL3r6t1D4xeGrX4nJ4Ch8DaY2lfa0sjIbdMndxu6VwXxd8Dab4N+PunW2nW//ErvnSba3IUsc4A9KqNS25l9XstGeKi0umuPs620hmA3bMcgVXwfmXoc4cHsa+vfjb8SvDfwz8aw2dp4J0+7mmiVp5TCmMYHQEcVwn7VfhrQf7L8KeONFsksm10KskEShUB2gngcd6carutByw6SdmeB29vcXG4W8UkmxcuQKX7LcG28828vlgnLleBX1X4h17QPgv8ACjw4mn+G7LUb+/iEksk8KuSM85JFWPiTc6Pr37K+oeI7DRbKznmYM5jhVSp3DOMUva+QfVtHqfJMSvJKscSmWRuAoouopLa4ME6tDKBllI7V9MfDKHwz8M/2f4/iRcaNb6ve6hKqxrPGG2k5GBnp0rW0+68O/HD4V61cN4YtdL1Swj81JIY1Vjz0yB7Ue11D6uu+p8mvna2ecDoa+qtA8JfCLQ/g/p3ivxl4fe5aVRlo0JYnA96+Vp1ZVkDD7rFfyNfUPxK/5NO0diBx0P8A3zRVeyFh9L6Bonhb4FfFVptJ8HQ3eh6qsZMfmRhST+JNeR/DrwTG3x0s/BPiCAvCLqWE5H+sC55/HFL+zXJJH8ZNEMcmDJIobHBxur0eV/L/AG0LGQLgi4cAfgan4Xa5qrTSlY2fGU/7OPhPxPfeHdY8I3jX1rIBI0cBK5x67q5/4r/DvwDrfwnm+I/w8Mlra2zbZIGAHQgf1rpvi58Ovh7rnxM1nVNc8aQ6ddyTL5tuUYkfKOMiqnxVs7XwV+z5L4d8Cwvq2iXcpa6vQ+QhLA/XrUq+mppJbqx8wZDfPjbntRQVVMIDuC8K3tRXUeYz2z9iu3W4+M53DIj0+Rx9QRX3b1r4a/YeO34zz576VIP/AB4V9yY5FcGIfvHuYC3shfWij1orA7gooooAKKKKACvlz9pi5834jx2pPEMKsB9RX1Ga+V/2loTD8TvtLD5ZbdFH4CuHH/wTweI21hNO6OCgbPzGr8LcVlwNggGtCBq+eaPiqMi7dt/xLp/9w1xq9DXWzt/oE3+4a5FTya1pbHVNjyxGKinz5YPcSKw/On1FcN+5PruUfrWq6CjufcPw1uGuvA+k3DHJe3BNdHXLfCiFoPh9osT53LbDP511NfRw+FH6JQv7OIUUUVRsFFFFABRRQelAHzh+3rbK3w3026A+caikefYg18XgcV9s/t5Ff+FTWC9/7ViI/wC+Wr4nHSvRw3wHiY7+IJilooroOMKKKKLgFFFFFxhRRRQAtJRRTAKMZptFAeZc0i6+y3iSZ4zXo1vIJokk7MK8tztya7TwjfCe2MDN8y9MmvNxtG65kePm2H54+0XQ6EMyMpHBjbcpr6T8A3lt4/8AhXNo1wRJeWqHk9R6fyr5r5zu/Su1+DniuTwr4st3Zj9muG2yDPH4150HZnlYCuqdTlltLRnK6zp8+lalPp9wMPE5AqnXuX7RXhCFki8XaSu+GYbn29K8ODfLu21Mo2ZjjMO6FVxewlFL0HHOaSpOUKKKKACiiigBRSUopKALVn0NWO1V7PoasdqDmqfEFFFFBmFFFFABRRRQAUCjnt1pTwM9hQBa0ixm1LUoLKBdxlYKfpXv3je6t/AXwzh0m2YJd3CYGOp9f51z3wA8KwrFJ4r1IbY4RlA/TjvXE/FvxQ3iTxXM8bMbeI7UGeBj0rRLlVz3aK+pYV1H8ctvQ49mZmLvy7HLH3qvezC2tJJT/CKnOc+ua5Px3qQih+yRtyeuDTowc5nnYKg69ZROP1a5N3eyTE5BYkVV70mKMV9BBKMUj72MFCKSCiloqihKBS0UAGKKKKACiiigApwoooFcKKKUUgue2/sXaWuofFwzsufsduJh7c4r7vIzXxr+wRbj/hOdeuSP+Yeqj/vsV9l15uIfvntYFWpBRRRWB2BUN3bQXUXlXEKTJuDbXGRkdDU1FADAiqAoUYHQAYApSFdWR1yOhBHBp1FAFSzsLKx3CztorfzGy3lrjJqaaGO4haKaNXjYEMrDgipaaTStcDg7r4YaI2qi8sZprG3Y5mtIhmOY++efyrr9K0mx0uAQ2NskQ9qdqOo2enxGa6mWJR6mvPdc8fahqlw2neFrN5pT8plPQV5darhMLJzUVzeW5k3CDPQ7q+s4HEc11HHI3ABbk1neKfDOh+K9Max1iyhuYWHykjkV5/ceA/E1xpkmoPqZk1EruEJ9fQHtVDRPGWs+G74aXrEMsTr1jlG4t9H6VkszqwalVp2i+pPtXfVaC+Fv2cPBGj+JJdVunm1KLdvgtJwPLhOeoxzXslna29nbpbWsKQwoMKiDAArJ0DxLpusRBreVRJjlCeR+PetpWUcd/SvUpVadWPNB3NlJPYCUVSTwB1zXnnxF+Gvgjx/G8d7HDDe9riDG8GvQ2XzI2VuQRiuG1Tw3qdtaQzaOH+1xuxO58g5NOcpJaajZD8MvhT4M8EJHJpdlHcX8fDXkg/eE/wBK79Rtxklj61geB9M1DTtPm/tKRnuZ5jK+TnBPYV0Izk06cm1qhIWiiitBhRRRQB8O/tw6atv8Vra8iXastim765NeGWNrLf39tYQbWluJFii3HgEnFfTX7ekCjUtGuAoBPylsckYPFfOfgvP/AAmehMvB/tKBfwLivSpS/do8HER/fNGv8RPh54k8BS2o12GJVuwPLeMkj1qp8PvB+seOvEf9h6MImu/IeXMhwMLX2r8ZdO0Hx3Dc/Dmcxpraact1Zuw+bJOMA/hXgP7IenXej/H250y+haK5trG4Qq3BNTGo3FlSw9pJHiWrWNxpeqXemXIVbi1kMM205BIPNVa73UfC+p+Mvjdq+gaPhbm51SXMjjITnkmvVV/Zr0RlbSF8c2Z1sDPk453enWtHVSMVRcvhPm0HkeneprK3kuruC1t9nmzOFXecck1va14L13SPHn/CG3UP/Ezaby42A4Zc8HFe1w/s+6Vob6b/AGn4ytItZEqSG2KnI5zjrSnUVtAjRk2ePePvh7r3geGzm1l4MXyB4wjZGCMiuS5x6EdTX0n+2tbtbweGbWQ+YIYEXeDwflxXNeAfgQb/AMK2/inxj4jttD0+f/VRyJ8zD86SqLlHUovm5YniWKGO1ST0A5r0z4x/Ce7+H9paavb6nFqui37YhmiX7q4yMmvNJeEZsDy1HH/16rnTVzCUHF2Z1vin4feIfDnhHSvFGqCD+zdVwLcI2WxjIrkz0wfwr1n4o+Cr/QfhJ4R8QXGv3eoJqLgwWkkjGOLcnG1TwK3/AA38BdPtfD1prHjnxVbaQbpQ8ULKdxH4Go51Y1dBt6HhAor0j4w/DOz8C2lpqWn+JrTWbO8c7FhX5lGM8815vzjBq4u6MJwlF2YUUlLTJuFFFFAgooooGgooooEFFFFABRRRQAUUUUrAFFFFMAooooAKKKBQAUGg0hYbTlgSeOnSgdj3L9ij/krd0cZC6XNn8xU/wi+Jdr4E+Kni2x15mbSbu9mbZjIVtxOfzxXiGnapqOlTtc6ZfXFlclShlgkKllPUcVVneSZ3lldpGkO53c5ZmrN002dUa7ikkfSXwP8AFk/jX9qm61tnkaB7WTyUb+BBisH4a69p/h/9qbVZNVmEEFxqVwhlc4VMlsZP414jpeo6hpd2l9p1/PY3S/xwsVYj0yO1R3E011O9xcSySTzSGR5WbLZ69aTple30R9LX/wAC/GNx8bIvEkFzavon21L1Z9/yhFOSM1lfHjxJYa7+0To9vp063MFr5UcjRnK7geRXjMXjjxhHYGxj8UamIDxs+0PgD061iLNNHM1yk0qz7t3nb/mz65o9mxuvFaJHtH7aisvxLTBZSbYDBHXgV0/7SQZPgT8M3HGwgsT2+Ra+ddU1HUdXuTcanfXF9NtwJJpCxA/Gn3mratfWVvYXup3d1Bb58iKWUskfHYH2puG3kL2y18z6i+J/g3VPij8JvCuo+DZ4J2trcRSoGyVyec1d+Inh6/8AC/7Il3ot7LG9xGQ0jRnIBLDIrhPhj4Nh1rwJZt4S+KTaJqMqEX1q7uFjGecDIHSrHx58WaNonw0svhzpeuSa5eFyb263Egnj19xWVnc6OdcrkbPgvSh8Tv2XLLwboN5bpqunyq/lO+GOMnp+Nanw28Nan8GvhN4l1HxbdWsV1cxGOGLf8zc44H418raNq+q6PMZ9G1K6sG/iMUhXP5VPrPiHXtaG3Vtavr2L+5PMzj8jWnszFV1a9tTKnbe0kik4kZmwfc19iXXgrWvHP7NejaToixfaev7xsDoK+PvlbluAeMelbWn+LPFNhbi3s/EmqQwL9yOK5ZVH4Zpzi2Z0qsY35j6H+D/wW1L4eeJD4y8f6pp1pa2I3RKk3LEc8ZrjPA/iSLxN+1jZ67bqWt/tUgjPquDg/rXk2p+JfEWqQGDU9e1G8hP/ACzmnZh+tULK5urK5jurOeW2ni5WSJ9pH5UKD3Y3WjoktD6U+NPwE8e+LPifrXiHR1sTaXUoMazzFcjaPSr93oK/Cb9nDWvDvivVLefUr5t0VpHJuxlgeM8187/8Jv4yx8vivWSSOf8ATH4/WsrVNV1bVpBNqupXl+U+6Z5S5H51KpvqU68NWkUjjHp6D2ooOep6mit0ciZ7F+x7eLZ/GWHcwUS2jRjJ6kkcV97Z5Nfmx8EtT/sr4seHpycI97HG59ATX6So6uoZTlSMg+orhxK949rL37jQ/tR3oornPQCiiigAooooAO1fPP7WenlZNI1NI2x5jLI4HAGBjNfQxrhPjd4bPiTwJe2sa5nRd8f1HJ/lXPioc9Jo83NaHt8NKKPk1G+Y9sGr0Lc1lWjlogJOJIzscH+9V+Bq+aZ+c0rptMvzt/oM2f7hrkx1NdNdP/oEv+4a5dTzV09jtvdDiePpQkLT3lrbopZpJ4/lHXG4UgPbrniu0+BehHxD8T7FShe2scvcHtyPl/WuinHmkkjbD0nVqxij7C0O2Wz0i1tUGFjjCj8qu01BhQB0FOr6FKyP0OCtFIKKKKZQUUUGgApM80tJQB80ft7XajwbpNluGWvFk29+/NfHXX2r6T/bz1dZvGGiaNE4YJbeZIB2O4182dz9a9LDr3DwsZK9VhiiiitjkFpDRQelA0J3ooooGFFFFMQUUUhpjEoPSiigdhDV3SLprO9R1bC55qnQenHXtUzipKzJnBSi4s9QtphPCsq8hh2qTJH3Ths5B9K5Xwhqh/49ZW9hXVYwCOtfP1qbhI+OxWHeHqNM+hPgj4ns/FHhqbwbrrK0mwrGXP3h7V5F8RvC154V8R3FrJGwtmYmNiOCKxtC1S80XVYdSs3xJGRX0bdppfxa8AeZFtGpwxjjvkUfEjvh/t1HkfxR28z5jHX3xRVzV9Nu9J1CXT76FopomI5HWqg61mePKLi7MSilOKSkSFFFFACikpRSUAWrPoasdqr2fQ1Y7UHNU3CiiigzCiigUAFFL34oPABzkntQOwgz2rpPh74XuvE3iCG0jjdrdWDSMBwBWNpWn3eq6hFY2aF5pGC8DpX0LbLp3ws8Dbpdh1GdO3Un/Jqoxu7s9LL8IqknUqaRRl/GbxJZ+GfD0HhXRmVX2ASbD2968EAJB55JyTVzW9TutY1SbUrxmMsjHAPYVTHX09aJtyZnjsU8TVvHZaIgvrlbS1eVmAAHBPrXlmsXj3d48r5PPFdF441fzJPssJ+Vev1rkuv3q9bBUeX3j6LJ8H7KHtHuxKKKK7z2ugUUUUAFFFFABRSiloFcbThRRSAKKKKLiClFFLSbEz6Z/YIZf+Ep15cjd9jBx/wMV9hdzXxV+wfdrD8SdZgc487TgF+u8GvtUnFebiF757uCf7pCjpRRRWJ1hRRRQAUUUGgAyK4PxX48hs7uXTtJhe9vOn7sbhn8K7qT7p+hrx74YRRv4wcyIrNulwxHua8rM61SPJCDtzO1zGq3ol1LWn+E/EHiqUXfiS6kityciHOCB9K9E0TQ9N0eAQ2NqkQAGTjrWm3yqTjoK878M+ONQ1nxhPpX2YRW8W7k4ycVKoUMFaU9ZPqCjGG56JxntWfrmjabrVm1rqVpHPGfUcj3rjPEnj24XUZtK0C0NxdRkoz4yFasW68R/ESzQXN3pwEK8l1UHj6UVc0pXcFFy9EEq0e1xniD4f61oL/bvD9099bIdzQSHDxj/YA6n61N4U+IlxCyWOrQyq+drpcLtlUepHpW34J8ejVrtbS9wrvwkgGAW/u4rK+OFrbxS2N3DBGk75DyBQGYfWuGUafK8RhnytdDPS3NA9QtZorm1SWBgY3UFSPSpeaxfBIC+G7MAkjyhjPpW3Xv4eo6tKMn1OmLurhRRRWwwooooAKKKQ0AfJf7ezfvdGXvu/oa+b/Be0eNNC3cj+0IVGPUsOa9+/bxvQ3irStP7pCsmPrmvnjRL0aZrmn6o0JnSzuY5njBwW2nNejR/hnh4l/v2e/ftUa/qHhP486Hr2mTFLm10yEtg/fG48V6/wDDjStG8VeOdN+LmiyKpudOlivYhjKOQByO2cGvlb47/EG2+Jfiu31yz02SxS3s0hZZHDEkE/41p/AL4vXHwzubyG6s5tQ065QkRLJgKwHHWodN8uhUayU3c7n4Abf+GnPEz9c3cxXPrk153BJef8NI2zF5jdf2tGCu4527+eKxdJ8dalpHxPuPHWiQNBPNdtP9ndsgqe3pXtJ/aI8BfaP+EgHw7Q66AB5wKD5/Xp60OL3CM4tbmr8Xkt/+GzPCSxhcvBH5gXufm615v+0dJKP2mpT5kiP9ptxFhjyNoziuI8R+PPEGs/EP/hNpJBFqMcu+Bf7i54Few3vx/wDBOp29nq+r+A1vvENsAPN3KN5Hfp7UuRxD2sZN9B/7ZAY2/g9nyT5UOT3JrvfjVa/Dyfwv4Vi8b319BZfZB5ItlG0tx1565rwb49fFS1+Jr6c1vos2mtbKOGlDBSPpXReB/jtptv4TtvDHjzwmmvxW67YZiVyo/EGk4OwRqxUmbHxB8YfDdPgnd+EfD99e3jpIXtpJlHBOPlBz2FfNzkeTxhm2HO6vUfjB8R9B8YWtjpfhvwja6HbWcm7eEQtIPcgVm/ETxfoHijwxpOk6H4W+wX9tEVnmQAmU/QDNaQ0iYVZKcj1X4/M0f7Ofw4kTBkR0dPQHYKdf/Ej4UeMdL0yz+JGkana6tp8HlrIkWFK4570/4+tNZ/s/fDctGEmhdWMUi9cR9CDWbb/G/wABatZxQ+LvhzA93BGAssRRRJgfSs7XN+dJoyvjD8MvDtj4Hs/HPgbVLubS5JDmCfovHb868RUjblTXrHxg+L48a6BZ+G9B0IaFotu2fLDD5uPavKOwxgr2wMVrTTSOSs430AUtNpR0rS5gxaKKKBBRRRQNBRRRQFgooooEFFFFABRRRQAYoxS0VICUUppO1ABRRSVQwNITx6HuO1GaSgYZ/wCAgdMUh65wM+tLRTsUGW7sSScnNJgZNLRQAgzjr9KVsZDdW96BS0xCfUZpQcf7YPUHtRRSEALfMFkeLPUoxG760DgkgkZHPOaKKTSG5MUk+tIOvLH8KKKLk3Dr1Az3NKT6Dn1pKKBik/jScdhj1xRSZo1Ac5yTjjng0hwD6+uaTNFOw7AcZ46UmaKSmMms7uSxvYLyE4kgcSKfQiv0w+GmsRa54E0bUIXLh7SMOT/fCjP61+ZBXcGXuwxX2X+xF4uXUvB9x4bubj/SLJyUUnkgnt+Vc2JhdXPQwE+WVj6QFLSDrS1wnshRRRQAUUUUAJUcyq8Toy5Vhgj2qQ9aRzj6UA1fQ+R/jd4Sm8K+MZbqO3K6dfPviZB8qt2U+9chC3zbT1r7D+IXhWy8XeG59KuhhiMxP3R8cGvkbWtI1Lw3rMmjaxEY5kYiJ8cOvY/lXg43D+zlzLY+AzrLpYar7SK91kd04+wSnqNpFc2hGNw6etdFOskunTpjbtUk4rnMttBbauB83oB61yUkrXOOKfKmLJIIomY85GAB1Y+g96+qf2ZvBcnhzwh/ad9EE1DUPnf2j6qPrg15D8APh7L4w16PW9QgZdFsnDR7h/rZB0/CvraCNYY1ijUIigBVHYCvXwVH7bPpslwLT9tJEoPFHegdOetLXpH0oUUUUAFFFFABTZHVEaRjhVBJPtTjXHfGXxRD4R+Heq6xKwBSIooJ6luP600rsmUuVNnwx+0bro8QfF/XLiKQyQwTmOAn+76V50OlS3EstxPNcTOWeVjMzHvzTG6+uRmvUgrRsfOVJc0mxtFFFWQFBNIaKBoKKKKBiUZoNJTAWmmlpD1pjCiil7UAGaTPcde1FFICS2meGZZFOCDzXfeH9QW+tFG794PvZrz2rmk3sljcrIrHaTyK5sTQVSNzix2EVeF7anpOAOnSun+Hfi6/8I63HdW8jG3JHmJ2xXH6fdx3tsJomHA+YVZAyM547ivEacHZnysXOhUvs0fSXjzwzpXxK8Mr4h0DyzqCJuZB1J9DXzrqVncaffSWl3E0U0ZwwYYrpvhn45v/AAbqqyxu0lk7fvYyeMV7H4x8J6B8TPD/APbnh9kXUNu5kXqTVNc2x6lSnDHw9pDSa3Xc+bT9DSnrVzWdMv8ARr57HUbd4pkOCSODVM8Dnv0NZnjTjKLtJAcg8ikpT25zSUEiikpRSUAWrPoasdqr2fQ1Y7UHNU3CiiigzClFJSjpxxnqaBoPyqaytZ766S0s4mllcgAAc1Lo+mXmrX62WmwPPI3fFe+eEPC2h/DnQzrmvtG19tyFbsfSnGNzvwWBliJXlpFbsTwR4b0n4c+GX17W9hvmTeqH72fQD1rxz4geK77xVrb3NxIRAp/dID0FT/Ebxtf+L9UaV3aKzQ4iQHAIrlRgLgDJqpS6I2x2Mi4+xoq0V+IEknJOTWH4r1dbG0MaN+9YcYq/rOoRadaNJIRuIwB715jqt7JfXLSyMdueK6cJQc3eRrlWAdafPJaIrzSvNIZHOSTk03PJzSfy7UV7SXKrI+vSSVkA6UUUUIoKKKKYrhSigUtArhRRRQAUUUUmAUtJS5pCYGkoNFA0eq/sp6t/Zfxo0eFmIW+kEHH4nmv0I71+WvhPVZtD8Tadq0LFXtp1YEdq/Tvw7exahodlewyCRZoEbcO52jNcOKjZ3PVy+fuuJoUUUVynohRRRQAUUUUANk+4foa8g+FuP+Ewf1zNj869fk+4foa8h+Fv/I4N9Zf5142Z/wAWj/iRjV3j6nrzj5T64rxXwAf+Ll3hlbb98AHoSa9qf7jfSvEvBnmJ441GaGHzZwHMUZPpRmz0j6hV6FaK81Xwp4q1W4uNNlj8y8eWOaRCIJEPQbvWuotPipYugS7jgbPDLEd3FReGfGP9q6ncWPiL7LNEkhjELRD9249a699L8IXOY/smnozL1RFX9a4KNJ80nQqJd0zOKf2WcjoGneEdQ8QnVLW8mt5JH3pbyAKAx7infHPAi0wDkZx+Ga5a+023s/iClrpDyS2xwYvmyVkzzz6YrpvjXuFrpW/7wHP6UqVVyo1IO3qgi7xdzu/BX/Iu2nXHljH0rarF8E5/4R20z/zzFbVe9gf93j6G9P4UFFFFdZYUUUUAFITzS1V1e8TT9Lur6QgLBE0hz7DNAm7I+Ef2w9YTV/jJMIWJjtbVbcg9nUnP4V43nnOOa3viFqza9461rVGbcLi8kKH/AGc8Vhd69WCtE+cry5ptgeTublvWl7EUClqjJiHnjJAxinqTncfy7U0daWkxX0sH1570oJwPmJ29B2zSUUriuGBg8ZLD5vrS5wDt49B7UlFFwFzwFydoOfxrV8I67ceG/ENprVrDHcS27iQRS/dJBzismik0F2mdv8Vfib4g+I13BJrXlx20LFo7aM/Ih9q4gdFB5VegoooUUipTbYvG4v1bsD0pTz0J+npTaUUyQxSiiikJhRRRTEFFFFA0FFFFAxKM0GkoAXNGaSigB1FFFBI40lFJSADSZoNJTGLmkoopjDFJS0UAJS4ooouAUUUUgCiiigAopcUYoASiiigAooooAKKKKACkopCadhpAaQ0UU0hpBSZoNJTGKenpz1rvvgL4yPgb4kWWpOR9muGEUi5+U54yfzrgeccfWggfLt6A5z/dNTKPMrF05uEuY/Va0uI7q2iuIXWSORQyspyCDUueeMe9fPf7HvxMHiLwqvhbUpgL/Tl8uIseZF65/WvoMDFeXOPK7H0NKoqkeZDqKKDUmgUUlKKACkZd1LRQA1UwOpz3PrXF/E/wDpfjLTHjmXybxRmK4QfMp9K7amE4IyKmcFNWkZVqMK0HCa0PkOz8LarpOsXeka5AYnMbLDLj5WHrmpPhp8F9a8RazI2tqbPRo5SxZPvTgHgc9q97+MWnR3OkWc3ljzVulUuByV9K7PR4xDpNpGqgBYl4H0rz6eDiqnkefDJ6EYq4zQ9KsdH02DT9Ot0traFQqRoMACr4X1OaReG6Z96dXopWVj1IxUVZCYpaKKYwoopKAFoPSgUj/doAbv8AlUqp5P5V8gftu+O1v9TtPBtjKpjtsyXW1vvZHAP0xX0X8XfGlp4H8FXmtXEgWYoVt0z1fHFfnT4g1a713XbvV7+QyXFzIXJPoTkCunD07u55+Nr8q5UUD2Hp/L0ooPWkrvPHCjNFJQAGiiinYYmaM0lFAwooopjEzRRRQAClpBS0AJiilpKACkI6UtIc4phqamhapJYXA5yh6qeld5Z3Ed1AJYmHTnFeX9ecVqaJq01hMuWJTPIrhxOFU1eJ5ePwCrLmjuehZ4z19q6TwL4x1XwjqaXNjO3kZ/eRk8EVydjewXsSyQsN3pVjg9Bz3rx2nB2Z82pVKE01o0fTiv4T+LeiFf3NvqmzPGM5rw7xx4D1zwndOt1bu9sGO2RRkYrn9I1K/wBJu0u9PuZLeRGyNpxn2r3TwN8V9I8R2a6J4xt49zDaJWHFXpLc9T2lDGq1T3Z9zwDljkUHHbk17p48+DUF5G2reEbpZYSu7ygc5rxjVdK1DSZ2t7+zkhdTgkiocWjgxGDq0H7y079ClSUv8qUbak5SxZ96skelVrPHOKsig5anxCfgc0Ubhg7jtq5pOl3+qXKwWNtJMzHqBwKEmxRg5OyWpTPGOuTXU+CvA+teKbpY7WFkt8/PIwwuPrXofgX4Rw2arq3iu4WONRu8onHFW/GfxQ0jQLGTRPCUCAoMeaorRQS1ketRy6FKPtMS7Lt1ZtNJ4V+FmhqAIp9SC89M5rxDxv4t1LxVqJuLyVvKydsQPygVj6pqN9ql013f3DTSMc4Y5qspOTxiplO+iMcZj3VXs6atBdA6j2HQelVdUvYrC2MsjAHHAqPVdSg06BpHcbgMgeteea1q02ozsWYhOwrehh3N3ZeX5dLES5pbDdd1WbULlmZvk7AdKzMcYpeMUle3CCgrI+xp040oqMQoooqywopcUYoC4YoxS0UAFFFFABRRRQAUUUUgCiiigAooopgG3cpUd+B7V94fsf8Ai5fEHwvg055Fa704+W+W5IJNfB/PVevavXf2V/G//CHfEqK1nk26fqHyNk8bjwP1Nc+IhzROrCVOSZ+gApabE6yRh0IKkZBHcU6vNPcA0UGigAoNFBoAa/3Dnrg9K8M8LazD4f8AGM8V+rR3ETuDGRyQx4Ir3Q+3WsDxV4R0TxFAyX1sElPSeL5ZAf8AeHNefj8JLERi4O0k7ozqQcloX9O1iw1K38y1uEc7fmXPK/UV5H4F/wCSiXUyEb3dgp7gdxWifhx4jsZTHp+uD7KD8gVSHx/tHvWz4a0vSvB8hm1fUIZb+U4GB8w/DrXm1pYmrKKrJRS69DKTk2ubQta98ONF1K/kvbSSXTbiUlpmgH+sY9Sc1lD4UqW2zeIb5k7DjNei291BcQ+dDKjR4zuB4rmPFnjbS9DQpG32u6PAjQ55rqxNDAW9pURco07XkT+H/Cmi+G0+07vNmUczy/exXDfFDWLPxFfWmn6UxuJYn5KcjrUsNj4u8bXAlvJH07TjyFHBPtxXdeGPCWk6DEBbW6vKfvSPyc1ywhUxMfZ0Y8sCEnNWirIveFbaS00S3hmGHCDI9K1aRcY4pa96lTVOCiuh0RVlYKKKK0GFB6UGk7UACnNeR/tWeMF8L/Cy8SF0+132IEQnB2NwxH0r1tsKpPQAV8IftdeOl8W/EH+y7SYPp+lAxqVPDseT+ta0Y80jlxVTkgzxVQQg3Enjhu5PrSihDtxu5GelGMV6KPAk9RaM0UooE2FFL2pKQgooooAKKKKACiiigAooooAKUUlFAC5ozSUUALS02igQ6kzSUUDFzRmkooAKKKKACiiigB1FFFAhTSUUlAhKKKKCgooop2AKKKKQBRS0YoASinUUCG0tBpaAuFFFFAxtFFFABRRQadgENFJRmiwIDSUUU0UgNJS02mMWkoooAKOxFKKXFFwNrwR4m1Lwj4ltPEemyMj2rhZEU/fXOTX6KfCvxtpnjrwpbaxYTozsg85AeUbHOa/NA5DBgOQOnYivQPgj8TNS+G3iVbmFnk0mZgLiEngepxWFekpK6O3C4j2bs9j9G/zorE8GeJ9I8WaDbazo12k9tOgYYPIPoRW336V57R7SdwoFLRSGFFFFABSd6WkFAGJ4x0+fUtOjhhAOJQzfQVrWsZjtoU7qgB/KpaOlSo2dwuAHfvS0lLVAFFFFACUvaiigBM8VV1W8t7DT5ry6mSGCJS7uxwABU11NDBA808ixxKMszHAAr4z/AGpPjXJ4imm8IeF7grp8TbbyZTjJB6A/UVdODkzGtVVONziv2j/ihc/EDxW9taysNJsmKJHn5WIPWvKTweooOCPkB29WJ6k0HBJOMV6cY8iseDUm6krsKQ9aDSVRAUUUUwCkpKKYwooooGFBopDQAUUUUAFFFFACikNKKQ0AFFFFOw0FIOnTmlpMN2pB1Luk6lNYShlY4zyPWu50nVre+jUbgj+lec/WpraaWGUSRMQRXNXw0aiODF4CGIV+p6jj9OhpOW+8OneuZ0TxEjjybk4PrXSRyRyxh42BB9K8epRlTdj5jEYapQlaSO08EfEXxB4XmRYbqSe2B5jY5GPSvYtL8X+BPiHa/Zdct4LW8YY3txivms8YwTQrMriRCUb+8DiojNo3w+YVKS5XrHsz2vxl8EJtpvvDN2tzb43KoOcj8K8l1jQ9X0md4dQ0+aEqepU4rovCPxK8TeHXRYbtriBeAjnPH416ro/xW8IeI7cWvifT4YpWGC5QGn7rOhwwmI1i+Vnz/ZMuDmtnSdF1bVZ0i0+xml3fxbTgV71F4N+GoB1pLmI2vXbv/pVTWPih4T8OW32bw3YxTuOAwUClyLcwlllOnLmrVEkYfhH4MTMq3viO4SCADcVz0+tdRqXizwN4Etvs2kQQz3YXAZOeRXkniz4ieI9fkdWunt7dv4EOOK5B2LNudi5/vHmm6iWxDx9HDrlw0fmzrPGnxA1/xNKwmuHgts8RqccVygPU5PPrSD86iuZ47eMyTMuB+FRrJnmVKlTETvJ3ZKRxzzWNruvW2noUjYO/t2rE8QeKS2YbPg+tclNK9w5aRiTXfQwd9ZHtYHJ27TrbFjU9Qn1CYySuzLnjNVKTnPtS16sYqKsj6WMYwSUQpKWiqLsFJilooC4UUUUCCiiigYUUUUAFFFFABRRRQAUUUUAFFFFIQDOQfTpTo3aN0eNikkbb42HVWHIP500UAfNQloNX3Pvr9lz4kx+NfAsNjcTBtV05BDLvPMgA+9XsW47h0x3r8z/hX421DwB4vttcsZCIgwFxH2ZfpX6JeCfEum+LPDdpremzrJBOoLBTkq3p7c15tenys9rCV1ONmdBRRRWB2BRRRQAUlLSHrQAAVxnjX4f6X4guW1OBnstVxj7Qh5b2OeK7PtQBgcc1nUpxqx5ZK6E0mtTxmz8MePLR30mKeKK1Y4Miuf3n1rsPCngHT9LkF5eZvLw8ln5Cn2rtSuRg5o6VwUspoU5c2r8mZxoxWoiKqjaqgDHandKBR2r0UrI1AUtAoqgCiiigApGO0GlrJ8W69p/hvQbrWNSmSKCBC2WPU44AotcTdlc8/wD2jviND4B8DzvFOBqd2pjgUH5lJ71+fssjzyvNMxaaRy7k9ck5rsvjH48vPiD4xn1a6kf7DGxS2jJ4AB4rjSCRlvv969CjT5UeFi63tJDaUdKMUtbnEFFFFSIKKKKBhRRRQAUUUUAFFFFABRRRQAUUUUAFFFFABRRRQAUUUUAFFFFABRRRQAUopKUdKAFooooJG0UuKBQUJSilooEwooooEFFFFABRRRQAUUUUAFFFFA0FFJRmgAJpKDSUFAaQ0GkpgFFFFUNBRRRQMKKKKACiiigAooooAKPr0oooA774NfFLXfhzrSz2bvPpbt++tSSRjuQK+7fhn8QvD3jzSI77R7xGlKjzICw3Ie/FfmryWyG2gdvWtjwf4m1zwnqseo+H76SzkRssmSVf6iuerRUtjsw+LdPR7H6gD73U/SlFfO3wc/aU0PXlh03xZjTL7hVlblZD+HSvoOzu7W8hWa1njmjYBgyMDwfpXDKDievTqxqK8Seikpc1JqBoFFFABRSUUALRRRQAUUUjOqKWZgqjqScCgBGIXk8CqGtaxp2jadJf6pdRWluikl5Gx0rzv4s/G3wj4Ehlga6S+1T+C1jOefr0r42+K/xW8T/EK+dtRuJLfTs/LaRtt49yOta06LkclfFxp6I9B/aF+Pl14qkl8PeFpXtdIGVecHBlFeAAnHORz19T6mk6AAABR0GKMnB5616EIKCPHqVJVHdgaSiirICiiigBDQKDQKaADSUppKY0FFFFABRRRQAmKMUtFACUUUUAFAooFABRRRigAoxRiloATFLS4oxQFxPxxWnper3VkQAxKVm49s0YIHX8KicFNWZnUpwqK0kd5pmuW10oEjBGrXTa3zKwZfavLlZlIKkg+1amm63dWpALFh7151XBfyni4nKU9aZ3xxn5Tj2puB1PJrI0/wAQW1wAspCNWtBJHIN0bBl+tcM6Uobo8aph6lJ+8jQsbi48sxrM+303U/HuS1QWR6heBTri5hgH72VQO9ZJN7HFKMpysiXv15psjrGpaRgqjrnvXP6n4qtrcFLcB29a5PU9cvLwn94VHoK6qWDlPc9HDZRVq6y0R12s+JrW3UpanL+tcbqurXV++ZZDt9M1nsSxy2SfWmjpg816dLDxpn0eFy+lQ2WopwSMHNFHbjiiuhHfsFFFFUIKKKKBhRRRQAUUUUAFFFFABRRRQAUUUUAFKaSigAopO9LQAUUUYoAUUh60opDQAZ7n5gOcV6v+zv8AFq++HHiBbW6dptCvGAkjznyz6/rXlA+9kcf1oGNpyOD1FRKCkrMunUcHdH6l+HtZ07XtIh1LS7hLm1mUFWU5rQQDPXcexr89/gb8Y9a+HOopBNI95o0rAPCzf6oe2a+5/AfjLQfGWkx6lod9HPGygsg+8p+lebVpODPaoYhVFrudJQaKSsjpFFFJxSigAooooAKKKKACiiigA70UUZoAKRvunnHHX0o3LjNYfjHxXoXhTSJdS1u+it4UUnDHlvYChK+wm0ty1rGq2Oj6bJqOoXSQW0Kks7nG6vhj9oz4v3fxC1ZtL052j0O2f7mceYwPBqH48fGfVviFfSafYu9nosbHylU4Mg968l47DH9a7aNG2rPIxeL53yxFoFFArpPNbFooooEFFFFABRRRQAUUUUmAUUUUAFFFFABRRRQAUUUUAFFFFCAKKKKYBRRRSYBRRRQAUUUUAOooooEwooopXEFFLikxQAUUUCgAopcUYoASilxSUAFFFGKYBRRSGgBaQ0GkNFikgpDRRTGJQelJRQAUUUUAFFFKKYCUUuKMUAJRS4oxQAlFLijFACUUuKMUAJRS4oxQAlGKdRz2pbABw65OWHt1Wu38AfFTxt4ImRdI1aSW1GMwSt8rD0NcR8uc8j1xQfbpScU9y41JQ+Fn2F4C/as0W82W/ivTXspjgb7ZSyZ9yTXtPh34j+CtdiR9P8RWDs/SIzAOPwr802AI5AzUltcTWsnmW00sD/3o22n9KwlhovY7KePnHfU/VKKRZI/MjZXU8gqc5p46V+Zmj/EDxppR/wBF8Sajt7K87MP5111j+0J8UrMKI9Wtn2jA3w7qyeGkdUcxh1R+gp6c0L046V8GD9p34tAYF9pP42Qqte/tIfFW7QrLqVggP/PO2C0vq8i/r9M+/GOBWJrnivw7osbSaprVnaheoeUA1+eus/Fb4gaspW48RXUak5xDIyfyNcpe6lqV+5fUNSvbon/nrMWH61UcK+plLMV9lH2z4+/aY8EaIpg0aQ6telcr5fMY9iQetfPPxG/aD8deLfNtIJhpFo/BjgY/MPxryE427fLjVc5yq4P50u4kbW5H610QoRiclTFzn1HTvLNIZriWSaYnl3OaYODlfm9aafx696X1HQH0rZI5t9wNJQaMUAgoooosMKKKKLANopcUlNAFFFLTBCUUUUDCiiigAooooAMUYoooAMUUUooASilxS0CG0o60tJSAWiiigAooooEFFFFGgADg/KxU1bttRurfGyQnHbNVD0oqJU1LcmUIz0kjoR4qvREU8uNT6g1lXeo3V0T5s5we2ap/lS4GORUqjBdDKGGpQd1ED1zkmkoyaK1WiN0FFFFFhhRRRSFYKKKKYwooooAKKKKYBRRilxQISgUUUDFxSGiigAooooAKKKKQBRRRQAvajNJRTADRRRQAUUUUgDGT8wypro/APjbxH4H1aPUNAvpImTgxk/KynqK5w849qMfXNS0pbjjJxd0fcfwg/aL8N+KYotP16QaTqWApeQ7UY+uTXudrPDcQrc28qzQuMq6HIYetflUeWDcgjoRwR+NeifDz4yePPBkgjsdUa5s8jMNx8+AOwz0rkq4b+U9Cjj+kj9GAOPrSivnHwF+1V4Y1MR2/iayl0iXGGmLblY+uAK9o8M+PfCPiO2SfSdctJkf7u5wh/I81zSpyjuj0IVoT2Z01FRxTwyjMU0cn+6wNSVBqFFFFABRUcs8MQ/eSxp/vMBWD4h8b+FtBhaXVNatIVUZIDhj+QppNkuSW7OgbOailmihhMs0gjQdWc4xXz947/an8I6Wrx+HbWXWJMbRIrbFVvoRzXzt8RvjV468aSPHdakbOyP3YbYeWQPcjrWsaEpHLVxkIbM+ofi9+0D4X8Hxy2WkzLq2rcqFjO5EPuRXx78QvHfiPx3qz32u3cjrn5IFPyoK5fkuZCzO7cs7nLE/WlHXBzt9utddOkonl18VOqwxRiloNanIxKKMUUwCgUUZpDFozSZooBi5pOaKM0CFFFAooAKKKKVgCijNGadgCiiiiwCc0c0tFACc0DrS0d6GAUUUUgCiiigAopRRigAFGKUUUAFFFKBQIMUUuKKkQlFOxRigLjcUU7FGKAuNopTSUAFJRRTGFBopKYWDNIaDSUxhmg0hpKBoWlpB0paAExRilooATFGKWgUAJigU7FIaACiiigAoooxQAUUAUuKLgJRS4oxRcLiUoooouFwxSGloPSgQlFFFAwpp606koASilxSUAFFFFMApM0UlMaFNJSZozQMD1oooplBSnpSUUwCiiigAooooAKSlooAQ9KSnUUAIaSlxRigBKKU0lAXCiloxQFwxRilopAFFFFAgoopRRcBKKXFFILiUUtFAXEopaSgAooooGFFFFMApT0opKYgooooGFFFFABRRRQAUUUuKQCUUuKMUWAQUuKKKYgo5pM0UAFFFFAwooooAKKKKACiiikwCiiikAUUUUCCiiincAopaKQXDFFFFAXClxlTnp60lFAgbDAK3zDsafDJJDKJopnhk/vo5BpvfNAAx0pWXUfM11Os0T4k+PtHAXSfFN/bqOnI/rXT2Xx/8AilBjzfEU82P72P8ACvLfzpCM1LhF9DRVprZnsX/DR/xJ27ftwPvnmqN78f8A4n3SlU8QTQA/3cf4V5YOKKn2cewPEVO51er/ABJ8faqpXUPFN3cx5yEZgMflXM3Est1KZrm5uppD1LscVGPoKBwOpqlFdjN1ZPdi8K2dqZ7YNBzkZOTR+VA6k0yQPWiiigQvNHNJRQFheaKSigBcUlFFABRRRQDClxSDrS0CCiijFAATSZpeKTigAooooGLzRzSUUCF5o5pKKAF5pB1pRRQwCiiikAUUUUAKKWgUUCuFFFKKBABS0YpaQhM0UUUgDFFFFABRSUlAxaSikNUAGkoooGgpKWkxTGFFGKMUXAKKUUUXASjFLRRcBMUYpaKLgGKMUUUXAMUYooouAYoxRRRcAooopAFFFFABRRRQAUUUUAFB6UlFMAoopDTGhaaetFFFh2Ciig9KLBYKSikpjDvRRRQAlFBooHcKKKKdxhRRRSAKKKKoAzRRRQAUUUUAFFFFABRRRQAUUUUriuFFGKXFFwuJQKWikFwxRS4ooEJRRRQAUUUUAFFFFABSUppKBoKKKKBhRRS07iuFJS0HpRcQlFFFFygooooQBRRS0xXEpcUUUAFFFFAwpKDRQIKKKKBhRRRQAUUUUAFFFFABRRRSYBRRS4pAJRS0UEsBRiiigAooooAKKKKACilFLQK42nDpRRRcLhRRS0riEHWnUlBpALRTaKYx1FNopCHUU2igB1FJRQAtFFFABRRRQAUUUUAFLikooCwuKMUlJmgLCmikNJQFh1FJS0AFFFFAgoFFLQAopKKKGAUUUUgClFApaBXCilFFIQClpKWkIMUYpaKAG0UUUAFFIetJ3pjsLSGlpDTGJRRS0DEopcUYoEJRS4oxQFxKKXFGKAuJRS4oxQFxKKXFGKAuJRS4oxQFxKKXFAoC4lFOooAbRSmkoGFFFFABRRRQAUUUU7BYTNGaDRRYLCUGkooGFFFFNAFFFFMYUh6UGkoGFFFFABRRRQAUUUUAFGKKKAEopaDQAlFGKMUDuFFGKMUBcKKMUuKAuJRS0UBcQUuKUUYoEJRS4oxQAUUtFABiiiigApDS0UANopaSgAooooAKKKDQAGkoooGgooooGJ3paKKBBRRRQAUUUUDCiiimgCloFFBLCiig9KENCGiiimMKKKKACiiigAooooAKKKKQBRRRSEFFKKKAEFLRRQIKKKKACiiigAoopaACilooAKDRRQSFFFKOlSAlOoooAQ9KQU6igBD0pKdRQA2inUUANop1JQAlA60UDrQA6iiigAoopM0ALRSZoNABS00daU0ABpKKKACiinUAJS0UtAMSiiloEAooopAFFFOHSgBtLS0UCCigdaWkxAKKKKQgooooAdRRRQAUUUUAMNFGKMUxhRRijFAxMUtGKMUxBRRiigYUUUUCCiiigAooooAKKKKACiiigAooooHYKSlpDQAGkoooGFFFJmgBaKQminYdgNFFFACZozSHrRQAUUUVVgCiiigYUUUUAIaWiigYUmKWigBMUYpaKBCUlOoxQMbRS4oxQAlFLijFACUU7FGKAG0U7FGKAG0uKXFFACYpaKKACiiigYUUUUEhRRRQFgooooC4UUUhoAKSiigYUtJQaACkoooHYKKKKACiiinYYUUUUWAKKKKQBRRRQAUopKUdKaEFFFHNAgoJpOaKBoKKKKYwooooAKKKKACiigdaVwCgUtFITDFGKKKBBRRRQAUUUUAFFFFABS0lOFABRRRQAUUUUriCiilFAgxQKWikAUUUUAFFFFABRRRQAUUUUAFIaWmnrQAUtJRQAuaM0lFAC5opKUdKADFGKWigApDRSUAFLigUtACYpaKKAFpMUtFK4gFFFKKAEpaMUtACYpaKKQmFGKKWi4gA5pcUUc0hBikpwptABRRRQA6iiigAopKKAEop2KQ0AJRRSigBKKdikNAISjFFFAwxRiiigAIpKWg00A0UtFFMAooooAKKKKACkNGaDQUGaSiihABpM0ppKYBmiiigBOtFApaBhSZpaQ0AJRS4oxQAlFFFABRRRTAKKKXFFxoSilxSUwYUUUUAFFFFAgooooKCiiigQUUUUAFFFApXAKKXFJRcAoooouAUUUUAFFFFIYUUUVRNwooooGFBooPSgYmaKSigAooooADSGlNJQNBRRRQMKKKKACiiiqAKKKKACiiipYBRRRQAUZoooEwzS0lFAhaSiimhoKKKKYwopRRipYriUUtFAXDFFFFAgooooAKKKKACiiigAoopRQAYoxS0UAFFFFBIUUUUhhRRRSEFFFFAC5oFJSigBaKSjNAC0UmaWgAooooAKKKKAEzSd6KKAFoxS0UAJijFLRQAmKKWkPWgBaSkooAWigUtAAKXFIKWgTDFGKKKACiiikAoooFLQJhRRRQIKUUlKOlJgGKKKKQCjrS0g60tAgNNpTSUAFKKSnDpQAlGaKKAFooooA//2Q=="/>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 name="Picture 4" descr="Graphical user interface&#10;&#10;Description automatically generated">
            <a:extLst>
              <a:ext uri="{FF2B5EF4-FFF2-40B4-BE49-F238E27FC236}">
                <a16:creationId xmlns="" xmlns:a16="http://schemas.microsoft.com/office/drawing/2014/main" id="{491D4203-EA58-80B1-033B-04E8FD814B03}"/>
              </a:ext>
            </a:extLst>
          </p:cNvPr>
          <p:cNvPicPr>
            <a:picLocks noChangeAspect="1"/>
          </p:cNvPicPr>
          <p:nvPr/>
        </p:nvPicPr>
        <p:blipFill>
          <a:blip r:embed="rId3"/>
          <a:stretch>
            <a:fillRect/>
          </a:stretch>
        </p:blipFill>
        <p:spPr>
          <a:xfrm>
            <a:off x="1224087" y="1388852"/>
            <a:ext cx="10324446" cy="4981545"/>
          </a:xfrm>
          <a:prstGeom prst="rect">
            <a:avLst/>
          </a:prstGeom>
        </p:spPr>
      </p:pic>
    </p:spTree>
    <p:extLst>
      <p:ext uri="{BB962C8B-B14F-4D97-AF65-F5344CB8AC3E}">
        <p14:creationId xmlns="" xmlns:p14="http://schemas.microsoft.com/office/powerpoint/2010/main" val="1688802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a:rPr>
              <a:t>      Software Requirements</a:t>
            </a:r>
            <a:endParaRPr lang="en-US" dirty="0">
              <a:latin typeface="Adobe Garamond Pro"/>
            </a:endParaRPr>
          </a:p>
        </p:txBody>
      </p:sp>
      <p:sp>
        <p:nvSpPr>
          <p:cNvPr id="3" name="Content Placeholder 2"/>
          <p:cNvSpPr>
            <a:spLocks noGrp="1"/>
          </p:cNvSpPr>
          <p:nvPr>
            <p:ph idx="1"/>
          </p:nvPr>
        </p:nvSpPr>
        <p:spPr>
          <a:xfrm>
            <a:off x="2589212" y="2001328"/>
            <a:ext cx="6994735" cy="3666227"/>
          </a:xfrm>
        </p:spPr>
        <p:txBody>
          <a:bodyPr/>
          <a:lstStyle/>
          <a:p>
            <a:pPr lvl="0">
              <a:buNone/>
            </a:pPr>
            <a:endParaRPr lang="en-US" dirty="0" smtClean="0"/>
          </a:p>
        </p:txBody>
      </p:sp>
      <p:pic>
        <p:nvPicPr>
          <p:cNvPr id="4" name="Picture 2" descr="Torry Harris Integration Solutions | SaaS cloud banking platform | Mambu"/>
          <p:cNvPicPr>
            <a:picLocks noChangeAspect="1" noChangeArrowheads="1"/>
          </p:cNvPicPr>
          <p:nvPr/>
        </p:nvPicPr>
        <p:blipFill>
          <a:blip r:embed="rId2"/>
          <a:srcRect/>
          <a:stretch>
            <a:fillRect/>
          </a:stretch>
        </p:blipFill>
        <p:spPr bwMode="auto">
          <a:xfrm>
            <a:off x="319477" y="106423"/>
            <a:ext cx="3329497" cy="540558"/>
          </a:xfrm>
          <a:prstGeom prst="rect">
            <a:avLst/>
          </a:prstGeom>
          <a:noFill/>
        </p:spPr>
      </p:pic>
      <p:graphicFrame>
        <p:nvGraphicFramePr>
          <p:cNvPr id="6" name="Content Placeholder 2">
            <a:extLst>
              <a:ext uri="{FF2B5EF4-FFF2-40B4-BE49-F238E27FC236}">
                <a16:creationId xmlns="" xmlns:a16="http://schemas.microsoft.com/office/drawing/2014/main" id="{BBE9B9B4-CEB7-1174-01B8-995CA4388DB1}"/>
              </a:ext>
            </a:extLst>
          </p:cNvPr>
          <p:cNvGraphicFramePr>
            <a:graphicFrameLocks/>
          </p:cNvGraphicFramePr>
          <p:nvPr>
            <p:extLst>
              <p:ext uri="{D42A27DB-BD31-4B8C-83A1-F6EECF244321}">
                <p14:modId xmlns="" xmlns:p14="http://schemas.microsoft.com/office/powerpoint/2010/main" val="4102989515"/>
              </p:ext>
            </p:extLst>
          </p:nvPr>
        </p:nvGraphicFramePr>
        <p:xfrm>
          <a:off x="2571230" y="1440696"/>
          <a:ext cx="7953514"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9776</TotalTime>
  <Words>423</Words>
  <Application>Microsoft Office PowerPoint</Application>
  <PresentationFormat>Custom</PresentationFormat>
  <Paragraphs>52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             Flipkart Application</vt:lpstr>
      <vt:lpstr>              Problem Statement</vt:lpstr>
      <vt:lpstr>                  Our Objectives</vt:lpstr>
      <vt:lpstr>                   Introduction</vt:lpstr>
      <vt:lpstr>                  Workflow Diagram</vt:lpstr>
      <vt:lpstr>                    Why Angular?</vt:lpstr>
      <vt:lpstr>                        Conti..</vt:lpstr>
      <vt:lpstr>              Technology Stack</vt:lpstr>
      <vt:lpstr>      Software Requirements</vt:lpstr>
      <vt:lpstr>                  Postman Documentation</vt:lpstr>
      <vt:lpstr>                 Registration Page</vt:lpstr>
      <vt:lpstr>                      Login Page</vt:lpstr>
      <vt:lpstr>                             Home Page</vt:lpstr>
      <vt:lpstr>                          Order Now</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Application Using Spring Boot</dc:title>
  <dc:creator>Saswat Sagar</dc:creator>
  <cp:lastModifiedBy>munit kumar yadav</cp:lastModifiedBy>
  <cp:revision>96</cp:revision>
  <dcterms:created xsi:type="dcterms:W3CDTF">2022-03-02T01:47:46Z</dcterms:created>
  <dcterms:modified xsi:type="dcterms:W3CDTF">2022-06-02T06:12:23Z</dcterms:modified>
</cp:coreProperties>
</file>