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70" r:id="rId5"/>
    <p:sldId id="269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FE0CB-7717-4F76-AB2F-C74D4261A25E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4A0EA-6F86-419D-B086-2975FA878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0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A0EA-6F86-419D-B086-2975FA878F4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0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584-65EA-4CA6-8862-8ED83B08E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AA1A-89BC-4E5D-B0C8-1379DE01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7AB9-41D1-4A09-BA3D-26555883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A1BC-F21C-4844-947D-FFE1E210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2FFC-945F-4E49-9F42-7FC79683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0986-5A38-4339-A609-1F7D64E5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E8555-0498-4E16-BD68-8205D1EE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0867-63A9-4385-A483-04A5930C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80A6-6FC4-44C8-B08C-9354993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DC9E-A58C-493D-965C-5820E285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3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D726F-8304-48EA-82B3-F61F48B90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ADC89-103D-4C75-99BF-5995A12A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A40F-DF14-4DAC-AC46-2C74586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3FBA-04E0-47F7-AF36-E3DCE751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6B81-326A-4D79-9484-D57F47B6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6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3B7A-9573-49E2-ABA9-10C7F301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EED1-D421-4359-A2E2-85514C66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7D42-4BB8-41A1-BFED-58947EFC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99D2-1383-4552-BCF4-4C5D5C0A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4D8B-0B13-4E68-8ED3-2717320D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8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F73C-37D9-4FFB-823D-A20BE53C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3C5E-529B-42CC-B0C9-80ECAE8C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E521-22D2-4109-9DED-94F63F69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AD03-2CE0-4B52-9FFE-C9DD43F0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0407-B615-4E58-99ED-00A65D95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6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D8D2-7D63-441A-8F3F-ED821336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91BA-9C2B-452C-98AA-18FE1C4A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8347D-F408-4CB5-A2E1-6EDCA99F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133DC-1EC2-43A4-A1C6-10678AF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A07C-7F9C-4A32-909D-5E3BEB47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6181-D06A-438F-B5C8-196AFDF4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4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4BC1-F700-4641-89B6-48846943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7FAA-EC1E-4C4E-8911-FA249D92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787EE-840F-477E-9A0E-8EED5ADB8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E9B25-FB90-4A74-99CC-1470AD3F5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0C5F-BD86-4738-AA92-8FDEA2DA9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672E-E6D5-43AC-BDDC-FBEB4E1D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56D5A-BC37-477E-9D29-540BC01E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61F73-5266-48D0-A5D9-06A374C6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2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86D2-968F-4ED3-B2E0-C692DCE2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14A7-6FA5-4496-A076-67CA2ACF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19EC-D494-464F-AA6C-0D36BC15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F6079-75FE-49B7-9C34-36D8A5E9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EC2FC-87E4-4032-A331-73CA28DA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7D93B-8320-4B38-A6AF-C4BF9231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A1E59-F33A-43BD-BF0F-87FDCB67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1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4EB-8D3B-436E-97B9-1AC039E7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2D32-D355-4CF9-8394-B6EB607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5038A-8899-444B-AA2D-9825F92BD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CE16B-AB89-4ADB-9836-8DE63D8E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9B7EC-2A13-4934-ADAD-FF0176C5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B0E60-5B94-4B74-B43F-05EB30B6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1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04E3-5997-4ED3-9338-2722662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06AFC-4BC8-45BD-AE86-34F299560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1FC06-C95A-42AB-A1AB-87BFA509B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FBF6B-001E-4080-AB62-1B6EC070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C9AF2-83C2-4383-8E45-39254984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26EA4-8C89-420C-AF66-F8EE3B2A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7F6A2-A165-4A36-A333-FB0DAC6A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BDA0-160A-4CF1-A7E4-C7E5A095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B184-B33E-4170-B9CF-95C79E0C2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C3C4-43C4-4048-8A9A-7CA605936DCD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3E7B-C308-4C03-85E3-44FDB2FB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E14F-7909-4162-BA06-40A860E0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A3C3-CABB-453F-8491-D552066E5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0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79" y="4406973"/>
            <a:ext cx="3539615" cy="2111325"/>
          </a:xfrm>
        </p:spPr>
        <p:txBody>
          <a:bodyPr/>
          <a:lstStyle/>
          <a:p>
            <a:pPr algn="l"/>
            <a:r>
              <a:rPr lang="en-US" u="sng" dirty="0"/>
              <a:t>Team Member</a:t>
            </a:r>
            <a:r>
              <a:rPr lang="en-IN" u="sng" dirty="0"/>
              <a:t>:</a:t>
            </a:r>
          </a:p>
          <a:p>
            <a:pPr algn="l"/>
            <a:r>
              <a:rPr lang="en-IN" dirty="0"/>
              <a:t>1.Alam </a:t>
            </a:r>
            <a:r>
              <a:rPr lang="en-IN" dirty="0" err="1"/>
              <a:t>Kathat</a:t>
            </a:r>
            <a:r>
              <a:rPr lang="en-IN" dirty="0"/>
              <a:t> (4306)</a:t>
            </a:r>
          </a:p>
          <a:p>
            <a:pPr algn="l"/>
            <a:r>
              <a:rPr lang="en-IN" dirty="0"/>
              <a:t>2.Aman Gupta (4309)</a:t>
            </a:r>
          </a:p>
          <a:p>
            <a:pPr algn="l"/>
            <a:r>
              <a:rPr lang="en-IN" dirty="0"/>
              <a:t>3.Ashish Singh (4316)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49" y="2214917"/>
            <a:ext cx="4421702" cy="209373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3B21D6A-F82D-4790-9B7B-120834A76B50}"/>
              </a:ext>
            </a:extLst>
          </p:cNvPr>
          <p:cNvSpPr txBox="1">
            <a:spLocks/>
          </p:cNvSpPr>
          <p:nvPr/>
        </p:nvSpPr>
        <p:spPr>
          <a:xfrm>
            <a:off x="2681748" y="130945"/>
            <a:ext cx="6828504" cy="1809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u="sng" dirty="0">
                <a:latin typeface="+mn-lt"/>
              </a:rPr>
              <a:t>Audit Course</a:t>
            </a:r>
            <a:endParaRPr lang="en-IN" sz="96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27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1868-1CAE-4F09-B1BB-A4BE9FC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7543"/>
            <a:ext cx="10716032" cy="1139800"/>
          </a:xfrm>
        </p:spPr>
        <p:txBody>
          <a:bodyPr>
            <a:noAutofit/>
          </a:bodyPr>
          <a:lstStyle/>
          <a:p>
            <a:r>
              <a:rPr lang="en-US" sz="5400" b="1" u="sng" dirty="0"/>
              <a:t>Problem Statement and Motivation</a:t>
            </a:r>
            <a:endParaRPr lang="en-IN" sz="5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9" y="2080712"/>
            <a:ext cx="9768248" cy="1348288"/>
          </a:xfrm>
        </p:spPr>
        <p:txBody>
          <a:bodyPr>
            <a:normAutofit/>
          </a:bodyPr>
          <a:lstStyle/>
          <a:p>
            <a:r>
              <a:rPr lang="en-US" sz="2800" dirty="0"/>
              <a:t>E- Commerce sites has played major role in contributing to country's economy but has damaged the local market which sell product on same price.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05" y="130945"/>
            <a:ext cx="1817210" cy="86047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7EC68C4-2441-4180-8FC5-CD6BEBC030EA}"/>
              </a:ext>
            </a:extLst>
          </p:cNvPr>
          <p:cNvSpPr txBox="1">
            <a:spLocks/>
          </p:cNvSpPr>
          <p:nvPr/>
        </p:nvSpPr>
        <p:spPr>
          <a:xfrm>
            <a:off x="1078113" y="3397524"/>
            <a:ext cx="9293340" cy="95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During </a:t>
            </a:r>
            <a:r>
              <a:rPr lang="en-US" sz="2800" dirty="0" err="1"/>
              <a:t>Covid</a:t>
            </a:r>
            <a:r>
              <a:rPr lang="en-US" sz="2800" dirty="0"/>
              <a:t> E-commerce sites has shutdown due to intercity shipping restriction.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384EFF4-9D0A-4214-94F0-B620B3AFA992}"/>
              </a:ext>
            </a:extLst>
          </p:cNvPr>
          <p:cNvSpPr txBox="1">
            <a:spLocks/>
          </p:cNvSpPr>
          <p:nvPr/>
        </p:nvSpPr>
        <p:spPr>
          <a:xfrm>
            <a:off x="3651656" y="4606735"/>
            <a:ext cx="7484254" cy="95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During </a:t>
            </a:r>
            <a:r>
              <a:rPr lang="en-US" sz="2800" dirty="0" err="1"/>
              <a:t>Covid</a:t>
            </a:r>
            <a:r>
              <a:rPr lang="en-US" sz="2800" dirty="0"/>
              <a:t> Small shops were also closed due Quarantine Measures. </a:t>
            </a:r>
            <a:endParaRPr lang="en-IN" sz="2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1CD98A4-857B-4659-8CCE-AE73C2DCB023}"/>
              </a:ext>
            </a:extLst>
          </p:cNvPr>
          <p:cNvSpPr txBox="1">
            <a:spLocks/>
          </p:cNvSpPr>
          <p:nvPr/>
        </p:nvSpPr>
        <p:spPr>
          <a:xfrm>
            <a:off x="3651656" y="5696492"/>
            <a:ext cx="7484254" cy="65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One shop website are not popular and profitable.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197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1868-1CAE-4F09-B1BB-A4BE9FC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194" y="561181"/>
            <a:ext cx="6587612" cy="1139800"/>
          </a:xfrm>
        </p:spPr>
        <p:txBody>
          <a:bodyPr>
            <a:noAutofit/>
          </a:bodyPr>
          <a:lstStyle/>
          <a:p>
            <a:r>
              <a:rPr lang="en-US" sz="6600" b="1" u="sng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191" y="2289199"/>
            <a:ext cx="10459615" cy="1139801"/>
          </a:xfrm>
        </p:spPr>
        <p:txBody>
          <a:bodyPr>
            <a:normAutofit/>
          </a:bodyPr>
          <a:lstStyle/>
          <a:p>
            <a:r>
              <a:rPr lang="en-US" sz="3200" dirty="0"/>
              <a:t>To Create Online shopping site using Full-Stack Tool Under Vocal for Local </a:t>
            </a:r>
            <a:r>
              <a:rPr lang="en-IN" sz="3200" dirty="0"/>
              <a:t>Initiative.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05" y="130945"/>
            <a:ext cx="1817210" cy="86047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B6EE84B-09C4-480D-93C7-5D9993843309}"/>
              </a:ext>
            </a:extLst>
          </p:cNvPr>
          <p:cNvSpPr txBox="1">
            <a:spLocks/>
          </p:cNvSpPr>
          <p:nvPr/>
        </p:nvSpPr>
        <p:spPr>
          <a:xfrm>
            <a:off x="660064" y="3586980"/>
            <a:ext cx="10871868" cy="113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 will provide online market to small shop as well as decrease shipping time and charges for customer.</a:t>
            </a:r>
            <a:endParaRPr lang="en-IN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2ACE413-5EBB-4AF0-8FEE-28D12AABE58B}"/>
              </a:ext>
            </a:extLst>
          </p:cNvPr>
          <p:cNvSpPr txBox="1">
            <a:spLocks/>
          </p:cNvSpPr>
          <p:nvPr/>
        </p:nvSpPr>
        <p:spPr>
          <a:xfrm>
            <a:off x="3622185" y="5031240"/>
            <a:ext cx="7844433" cy="126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 will work on One City One Site theme by</a:t>
            </a:r>
          </a:p>
          <a:p>
            <a:r>
              <a:rPr lang="en-US" sz="3200" dirty="0"/>
              <a:t>Creating one site for </a:t>
            </a:r>
            <a:r>
              <a:rPr lang="en-US" sz="3200"/>
              <a:t>all markets </a:t>
            </a:r>
            <a:r>
              <a:rPr lang="en-US" sz="3200" dirty="0"/>
              <a:t>in a City.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933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1868-1CAE-4F09-B1BB-A4BE9FC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116" y="-95197"/>
            <a:ext cx="6538451" cy="953729"/>
          </a:xfrm>
        </p:spPr>
        <p:txBody>
          <a:bodyPr>
            <a:noAutofit/>
          </a:bodyPr>
          <a:lstStyle/>
          <a:p>
            <a:r>
              <a:rPr lang="en-US" sz="5400" b="1" u="sng" dirty="0"/>
              <a:t>Literature survey</a:t>
            </a:r>
            <a:endParaRPr lang="en-US" sz="5400" b="1" u="sng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4" y="874251"/>
            <a:ext cx="11361174" cy="2823497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800" b="1" u="sng" dirty="0"/>
              <a:t>The Impact of COVID-19 on Consumers: Preparing for Digital Sales </a:t>
            </a:r>
            <a:r>
              <a:rPr lang="en-IN" sz="2900" b="1" dirty="0"/>
              <a:t>(Link: https://ieeexplore.ieee.org/document/9076858)</a:t>
            </a:r>
            <a:endParaRPr lang="en-IN" sz="2900" b="1" u="sng" dirty="0"/>
          </a:p>
          <a:p>
            <a:pPr algn="r"/>
            <a:r>
              <a:rPr lang="en-IN" sz="2900" dirty="0"/>
              <a:t>									by RAE YULE KIM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900" dirty="0"/>
              <a:t>In this article, they examine how the pandemic influenced the digital transformation on the consumers 'ends as well—and how businesses might adapt to digital sales</a:t>
            </a:r>
            <a:r>
              <a:rPr lang="en-IN" sz="29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900" dirty="0"/>
              <a:t>According to a recent survey,46% of respondents plan to reduce spending during the pandemic Although demands increased for specific categories, including groceries or household supplies.</a:t>
            </a:r>
            <a:endParaRPr lang="en-IN" sz="2900" dirty="0"/>
          </a:p>
          <a:p>
            <a:pPr marL="457200" indent="-457200" algn="l">
              <a:buFont typeface="+mj-lt"/>
              <a:buAutoNum type="arabicPeriod"/>
            </a:pPr>
            <a:r>
              <a:rPr lang="en-IN" sz="2900" dirty="0"/>
              <a:t>A survey showed that </a:t>
            </a:r>
            <a:r>
              <a:rPr lang="en-US" sz="2900" dirty="0"/>
              <a:t>web traffics to online tech retailers surged by 16% since theCOVID-19 outbreak and success of many e-commerce app in pandemic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900" dirty="0"/>
              <a:t>INNOVATING THE ONLINE SHOPPING EXPERIENCE like</a:t>
            </a:r>
            <a:r>
              <a:rPr lang="en-US" sz="2900" dirty="0"/>
              <a:t> On Carvana, consumers can view the car and interior virtually with patented 360 photo technology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900" dirty="0"/>
              <a:t>Lastly, they concluded that The pandemic forced workplace operations to go virtual—and many businesses have made such transition successfully in a short period of time</a:t>
            </a:r>
            <a:r>
              <a:rPr lang="en-IN" sz="2900" dirty="0"/>
              <a:t>.</a:t>
            </a:r>
            <a:endParaRPr lang="sv-SE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05" y="130945"/>
            <a:ext cx="1817210" cy="86047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AA46E-3BF2-444F-8637-E13C43443E41}"/>
              </a:ext>
            </a:extLst>
          </p:cNvPr>
          <p:cNvSpPr txBox="1">
            <a:spLocks/>
          </p:cNvSpPr>
          <p:nvPr/>
        </p:nvSpPr>
        <p:spPr>
          <a:xfrm>
            <a:off x="1474237" y="3566648"/>
            <a:ext cx="10432628" cy="7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u="sng" dirty="0"/>
              <a:t>Relationship between Free E-learning Websites and E-commerce</a:t>
            </a:r>
            <a:r>
              <a:rPr lang="en-IN" sz="1500" b="1" dirty="0"/>
              <a:t>(https://ieeexplore.ieee.org/document/5559849)</a:t>
            </a:r>
          </a:p>
          <a:p>
            <a:pPr algn="r"/>
            <a:r>
              <a:rPr lang="en-IN" sz="1300" dirty="0"/>
              <a:t>by </a:t>
            </a:r>
            <a:r>
              <a:rPr lang="en-IN" sz="1300" cap="all" dirty="0"/>
              <a:t>Mir Mohammad </a:t>
            </a:r>
            <a:r>
              <a:rPr lang="en-IN" sz="1300" cap="all" dirty="0" err="1"/>
              <a:t>Seyed</a:t>
            </a:r>
            <a:r>
              <a:rPr lang="en-IN" sz="1300" cap="all" dirty="0"/>
              <a:t> </a:t>
            </a:r>
            <a:r>
              <a:rPr lang="en-IN" sz="1300" cap="all" dirty="0" err="1"/>
              <a:t>Danesh</a:t>
            </a:r>
            <a:r>
              <a:rPr lang="en-IN" sz="1300" cap="all" dirty="0"/>
              <a:t> </a:t>
            </a:r>
            <a:r>
              <a:rPr lang="en-IN" sz="1300" cap="all" dirty="0" err="1"/>
              <a:t>Soolmaz</a:t>
            </a:r>
            <a:r>
              <a:rPr lang="en-IN" sz="1300" cap="all" dirty="0"/>
              <a:t> &amp; Mir Mortazavi  </a:t>
            </a:r>
            <a:r>
              <a:rPr lang="en-IN" sz="1300" cap="all" dirty="0" err="1"/>
              <a:t>Mehrzad</a:t>
            </a:r>
            <a:r>
              <a:rPr lang="en-IN" sz="1300" cap="all" dirty="0"/>
              <a:t> </a:t>
            </a:r>
            <a:r>
              <a:rPr lang="en-IN" sz="1300" cap="all" dirty="0" err="1"/>
              <a:t>Nahavandi</a:t>
            </a:r>
            <a:endParaRPr lang="sv-SE" dirty="0"/>
          </a:p>
          <a:p>
            <a:pPr algn="l"/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9243B1-3948-4E68-9CB5-8E70327003ED}"/>
              </a:ext>
            </a:extLst>
          </p:cNvPr>
          <p:cNvSpPr txBox="1">
            <a:spLocks/>
          </p:cNvSpPr>
          <p:nvPr/>
        </p:nvSpPr>
        <p:spPr>
          <a:xfrm>
            <a:off x="3569110" y="4230023"/>
            <a:ext cx="8475405" cy="247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500" dirty="0"/>
              <a:t>In this paper they introduce the term e-learning and e-commerce and how we can use e-learning to achieve e-commerce goals, making money and improve the value of the firms.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500" dirty="0"/>
              <a:t>E-learning is a means of education that incorporates self-motivation, communication, efficiency, and technology.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500" dirty="0"/>
              <a:t>E commerce means the buying, selling or exchanging of goods, services or information on the Internet or computer network.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500" dirty="0"/>
              <a:t>Two ways companies can make money: getting advertising and selling products and services.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500" dirty="0"/>
              <a:t>They also did a survey on students about e-learning and e-commerce and they concluded that student have good knowledge of both terms but they don’t know about budgeting of website and relation between e-commerce and e-learning.</a:t>
            </a:r>
            <a:endParaRPr lang="en-IN" sz="1500" dirty="0"/>
          </a:p>
          <a:p>
            <a:pPr algn="l"/>
            <a:endParaRPr lang="sv-SE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0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1868-1CAE-4F09-B1BB-A4BE9FC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116" y="-95197"/>
            <a:ext cx="6538451" cy="953729"/>
          </a:xfrm>
        </p:spPr>
        <p:txBody>
          <a:bodyPr>
            <a:noAutofit/>
          </a:bodyPr>
          <a:lstStyle/>
          <a:p>
            <a:r>
              <a:rPr lang="en-US" sz="5400" b="1" u="sng" dirty="0"/>
              <a:t>Literature survey</a:t>
            </a:r>
            <a:endParaRPr lang="en-US" sz="5400" b="1" u="sng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10" y="804006"/>
            <a:ext cx="11454580" cy="2715943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err="1"/>
              <a:t>i</a:t>
            </a:r>
            <a:r>
              <a:rPr lang="en-US" sz="2000" b="1" u="sng" dirty="0"/>
              <a:t>-SHOP: A MODEL FOR SMART SHOPPING </a:t>
            </a:r>
            <a:r>
              <a:rPr lang="en-IN" sz="1400" b="1" dirty="0"/>
              <a:t>(Link: https://ieeexplore.ieee.org/document/7941952)</a:t>
            </a:r>
          </a:p>
          <a:p>
            <a:pPr algn="l"/>
            <a:r>
              <a:rPr lang="en-IN" sz="1400" dirty="0"/>
              <a:t>								</a:t>
            </a:r>
            <a:r>
              <a:rPr lang="en-IN" sz="1400" cap="all" dirty="0"/>
              <a:t>by Anal Kumar &amp; Prof. A B M </a:t>
            </a:r>
            <a:r>
              <a:rPr lang="en-IN" sz="1400" cap="all" dirty="0" err="1"/>
              <a:t>Shawkat</a:t>
            </a:r>
            <a:endParaRPr lang="en-US" sz="1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1500" dirty="0"/>
              <a:t>In this article, they examine how </a:t>
            </a:r>
            <a:r>
              <a:rPr lang="en-IN" sz="1500" dirty="0"/>
              <a:t>to create E-commerce platform using CMS Tools.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/>
              <a:t>Gap Between Online and offline Experience</a:t>
            </a:r>
            <a:endParaRPr lang="en-IN" sz="11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/>
              <a:t>Author also proposed Application Development Lifecycle, State Transition Diagram and Dataflow Diagram.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05" y="130945"/>
            <a:ext cx="1817210" cy="86047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AA46E-3BF2-444F-8637-E13C43443E41}"/>
              </a:ext>
            </a:extLst>
          </p:cNvPr>
          <p:cNvSpPr txBox="1">
            <a:spLocks/>
          </p:cNvSpPr>
          <p:nvPr/>
        </p:nvSpPr>
        <p:spPr>
          <a:xfrm>
            <a:off x="147485" y="3035301"/>
            <a:ext cx="11897030" cy="897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/>
              <a:t>COVID-19 and Retail Grocery Management: Insights From a Broad-Based Consumer Surve</a:t>
            </a:r>
            <a:r>
              <a:rPr lang="en-IN" dirty="0"/>
              <a:t>y</a:t>
            </a:r>
          </a:p>
          <a:p>
            <a:r>
              <a:rPr lang="en-IN" sz="2000" b="1" u="sng" dirty="0"/>
              <a:t>(</a:t>
            </a:r>
            <a:r>
              <a:rPr lang="en-IN" sz="2000" b="1" dirty="0"/>
              <a:t>Link: https://ieeexplore.ieee.org/document/9146107/)</a:t>
            </a:r>
            <a:endParaRPr lang="en-IN" sz="1600" b="1" dirty="0"/>
          </a:p>
          <a:p>
            <a:pPr algn="r"/>
            <a:r>
              <a:rPr lang="en-IN" sz="1900" dirty="0"/>
              <a:t>YIRU WANG, RAN XU, MARLENE SCHWARTZ, DEBARCHANA GHOSH, XIANG CHEN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8E0298-2CD4-4CC5-B7E4-A261DBC02E2B}"/>
              </a:ext>
            </a:extLst>
          </p:cNvPr>
          <p:cNvSpPr txBox="1">
            <a:spLocks/>
          </p:cNvSpPr>
          <p:nvPr/>
        </p:nvSpPr>
        <p:spPr>
          <a:xfrm>
            <a:off x="3569110" y="3932903"/>
            <a:ext cx="8475405" cy="271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In this article, they examine how the pandemic influenced the </a:t>
            </a:r>
            <a:r>
              <a:rPr lang="en-IN" sz="1400" dirty="0"/>
              <a:t>Retailers and Customers and told about short term sand long term impact on them.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dirty="0"/>
              <a:t>Impact on Customer: .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400" dirty="0"/>
              <a:t>Decrease in Shopping time and visits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1400" dirty="0"/>
              <a:t>Dependency on online store or self checkout for social distancing and Safety.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dirty="0"/>
              <a:t>Impact on Retailer: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dirty="0"/>
              <a:t>Lower amount of customer to serve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dirty="0"/>
              <a:t>Increase Investment in health and hygiene.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dirty="0"/>
              <a:t>Self checkout and Development of online platform to stay in business.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dirty="0"/>
              <a:t>Defend against Tech giant takeover.</a:t>
            </a:r>
            <a:endParaRPr lang="sv-SE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0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1868-1CAE-4F09-B1BB-A4BE9FC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581" y="190145"/>
            <a:ext cx="6538451" cy="953729"/>
          </a:xfrm>
        </p:spPr>
        <p:txBody>
          <a:bodyPr>
            <a:noAutofit/>
          </a:bodyPr>
          <a:lstStyle/>
          <a:p>
            <a:r>
              <a:rPr lang="en-US" sz="5400" b="1" u="sng" dirty="0"/>
              <a:t>Literature survey</a:t>
            </a:r>
            <a:endParaRPr lang="en-US" sz="5400" b="1" u="sng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348" y="1726567"/>
            <a:ext cx="10537723" cy="193639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u="sng" dirty="0"/>
              <a:t>Where2Buy: A Location-based Shopping App with </a:t>
            </a:r>
            <a:r>
              <a:rPr lang="en-IN" sz="3200" b="1" u="sng" dirty="0"/>
              <a:t>Products-wise Searching </a:t>
            </a:r>
            <a:r>
              <a:rPr lang="en-IN" sz="1500" b="1" u="sng" dirty="0"/>
              <a:t>(</a:t>
            </a:r>
            <a:r>
              <a:rPr lang="en-IN" sz="1500" b="1" dirty="0"/>
              <a:t>Link: https://ieeexplore.ieee.org/document/8241653)</a:t>
            </a:r>
            <a:endParaRPr lang="en-IN" sz="3900" b="1" dirty="0"/>
          </a:p>
          <a:p>
            <a:pPr algn="r"/>
            <a:endParaRPr lang="en-IN" sz="2000" cap="all" dirty="0"/>
          </a:p>
          <a:p>
            <a:pPr algn="r"/>
            <a:r>
              <a:rPr lang="en-IN" sz="1900" cap="all" dirty="0"/>
              <a:t>by Kin Chi Chan, </a:t>
            </a:r>
            <a:r>
              <a:rPr lang="en-IN" sz="1900" cap="all" dirty="0" err="1"/>
              <a:t>Tak</a:t>
            </a:r>
            <a:r>
              <a:rPr lang="en-IN" sz="1900" cap="all" dirty="0"/>
              <a:t> Leung Cheung, Siu Hong Lai </a:t>
            </a:r>
          </a:p>
          <a:p>
            <a:pPr algn="r"/>
            <a:r>
              <a:rPr lang="en-IN" sz="1900" cap="all" dirty="0"/>
              <a:t>Kin Chung Kwan, </a:t>
            </a:r>
            <a:r>
              <a:rPr lang="en-IN" sz="1900" cap="all" dirty="0" err="1"/>
              <a:t>Hoyin</a:t>
            </a:r>
            <a:r>
              <a:rPr lang="en-IN" sz="1900" cap="all" dirty="0"/>
              <a:t> Yue</a:t>
            </a:r>
            <a:r>
              <a:rPr lang="en-IN" sz="1900" i="1" cap="all" dirty="0"/>
              <a:t> </a:t>
            </a:r>
            <a:r>
              <a:rPr lang="en-IN" sz="1900" cap="all" dirty="0"/>
              <a:t>and Wai-Man Pang</a:t>
            </a:r>
            <a:endParaRPr lang="sv-SE" sz="1900" cap="al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05" y="130945"/>
            <a:ext cx="1817210" cy="86047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BA79ADB-58C3-406B-993D-14371D2D29BB}"/>
              </a:ext>
            </a:extLst>
          </p:cNvPr>
          <p:cNvSpPr txBox="1">
            <a:spLocks/>
          </p:cNvSpPr>
          <p:nvPr/>
        </p:nvSpPr>
        <p:spPr>
          <a:xfrm>
            <a:off x="3168446" y="3874620"/>
            <a:ext cx="8640097" cy="237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IN" dirty="0"/>
              <a:t>This article mainly talks about a app named Where2Buy in which one can search for any product on there store.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The app will also tell the nearby shops where the product is available.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The paper also talks about what are the different techniques they thought of using on finding the product and what are the challenges they faced.</a:t>
            </a:r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4758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1868-1CAE-4F09-B1BB-A4BE9FC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9" y="991418"/>
            <a:ext cx="6587612" cy="1139800"/>
          </a:xfrm>
        </p:spPr>
        <p:txBody>
          <a:bodyPr>
            <a:noAutofit/>
          </a:bodyPr>
          <a:lstStyle/>
          <a:p>
            <a:r>
              <a:rPr lang="en-US" sz="5400" b="1" u="sng" dirty="0"/>
              <a:t>Methodology</a:t>
            </a:r>
            <a:endParaRPr lang="en-US" sz="5400" b="1" u="sng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6993" y="2288011"/>
            <a:ext cx="8731046" cy="29784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Project proceeds in the following steps to generate the desired output:</a:t>
            </a:r>
          </a:p>
          <a:p>
            <a:pPr algn="l"/>
            <a:r>
              <a:rPr lang="en-IN" dirty="0"/>
              <a:t>1.Creating UI/UX using HTML, CSS Bootstrap, JavaScript for Customer and Sellers separately.</a:t>
            </a:r>
          </a:p>
          <a:p>
            <a:pPr algn="l"/>
            <a:r>
              <a:rPr lang="en-IN" dirty="0"/>
              <a:t>2. Adding Authentication and Backend using PHP and Nodejs.</a:t>
            </a:r>
          </a:p>
          <a:p>
            <a:pPr algn="l"/>
            <a:r>
              <a:rPr lang="en-IN" dirty="0"/>
              <a:t>3.Connecting to Database MySQL .</a:t>
            </a:r>
          </a:p>
          <a:p>
            <a:pPr algn="l"/>
            <a:r>
              <a:rPr lang="en-IN" dirty="0"/>
              <a:t>4.Testing and Customizing for better user interaction.</a:t>
            </a:r>
          </a:p>
          <a:p>
            <a:pPr algn="l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05" y="130945"/>
            <a:ext cx="1817210" cy="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9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1868-1CAE-4F09-B1BB-A4BE9FC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194" y="561181"/>
            <a:ext cx="6587612" cy="1139800"/>
          </a:xfrm>
        </p:spPr>
        <p:txBody>
          <a:bodyPr>
            <a:noAutofit/>
          </a:bodyPr>
          <a:lstStyle/>
          <a:p>
            <a:r>
              <a:rPr lang="en-US" sz="5400" b="1" u="sng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613" y="2262162"/>
            <a:ext cx="10446774" cy="1348288"/>
          </a:xfrm>
        </p:spPr>
        <p:txBody>
          <a:bodyPr/>
          <a:lstStyle/>
          <a:p>
            <a:r>
              <a:rPr lang="en-US" dirty="0"/>
              <a:t>1.IEEE Paper from </a:t>
            </a:r>
            <a:r>
              <a:rPr lang="en-US" dirty="0">
                <a:hlinkClick r:id="rId3"/>
              </a:rPr>
              <a:t>https://ieeexplore.iee.org</a:t>
            </a:r>
            <a:endParaRPr lang="en-US" dirty="0"/>
          </a:p>
          <a:p>
            <a:r>
              <a:rPr lang="en-IN" dirty="0"/>
              <a:t>2.Full Stack tool reference from w3schools.com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05" y="130945"/>
            <a:ext cx="1817210" cy="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37D96D-4689-4AD4-B8F8-249254B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1868-1CAE-4F09-B1BB-A4BE9FC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794" y="1397666"/>
            <a:ext cx="7049729" cy="2152522"/>
          </a:xfrm>
        </p:spPr>
        <p:txBody>
          <a:bodyPr>
            <a:noAutofit/>
          </a:bodyPr>
          <a:lstStyle/>
          <a:p>
            <a:r>
              <a:rPr lang="en-US" sz="9600" b="1" u="sng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4288-5228-4F02-86D3-4AC672A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174" y="3737001"/>
            <a:ext cx="3994355" cy="599025"/>
          </a:xfrm>
        </p:spPr>
        <p:txBody>
          <a:bodyPr>
            <a:normAutofit/>
          </a:bodyPr>
          <a:lstStyle/>
          <a:p>
            <a:r>
              <a:rPr lang="en-US" sz="3200" dirty="0"/>
              <a:t>Any Questions ?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3974-C94E-4344-AD4C-37EE70C5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05" y="130945"/>
            <a:ext cx="1817210" cy="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874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Problem Statement and Motivation</vt:lpstr>
      <vt:lpstr>Objectives</vt:lpstr>
      <vt:lpstr>Literature survey</vt:lpstr>
      <vt:lpstr>Literature survey</vt:lpstr>
      <vt:lpstr>Literature survey</vt:lpstr>
      <vt:lpstr>Methodology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Gupta</dc:creator>
  <cp:lastModifiedBy>Aman Gupta</cp:lastModifiedBy>
  <cp:revision>41</cp:revision>
  <dcterms:created xsi:type="dcterms:W3CDTF">2020-11-21T03:49:08Z</dcterms:created>
  <dcterms:modified xsi:type="dcterms:W3CDTF">2020-12-28T09:31:32Z</dcterms:modified>
</cp:coreProperties>
</file>