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DD37D1"/>
    <a:srgbClr val="C05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1FBEA-2D21-461A-89FE-5BEEC0D51A17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E3CFAC-6EB9-420D-9ED6-64EB9DD8DEFF}">
      <dgm:prSet phldrT="[Text]"/>
      <dgm:spPr/>
      <dgm:t>
        <a:bodyPr/>
        <a:lstStyle/>
        <a:p>
          <a:r>
            <a:rPr lang="en-US" dirty="0"/>
            <a:t>FRONTEND</a:t>
          </a:r>
          <a:endParaRPr lang="en-IN" dirty="0"/>
        </a:p>
      </dgm:t>
    </dgm:pt>
    <dgm:pt modelId="{DDCD8862-36F0-4F83-9568-CB40314B978B}" type="parTrans" cxnId="{1AE413E2-B2D3-42B5-87FE-8788EB71FE69}">
      <dgm:prSet/>
      <dgm:spPr/>
      <dgm:t>
        <a:bodyPr/>
        <a:lstStyle/>
        <a:p>
          <a:endParaRPr lang="en-IN"/>
        </a:p>
      </dgm:t>
    </dgm:pt>
    <dgm:pt modelId="{507F5A75-8A84-4B2A-9E5D-CDC077CF81F7}" type="sibTrans" cxnId="{1AE413E2-B2D3-42B5-87FE-8788EB71FE69}">
      <dgm:prSet/>
      <dgm:spPr/>
      <dgm:t>
        <a:bodyPr/>
        <a:lstStyle/>
        <a:p>
          <a:endParaRPr lang="en-IN"/>
        </a:p>
      </dgm:t>
    </dgm:pt>
    <dgm:pt modelId="{40FF9007-329B-4273-B164-6059A07FF8C6}">
      <dgm:prSet phldrT="[Text]"/>
      <dgm:spPr/>
      <dgm:t>
        <a:bodyPr/>
        <a:lstStyle/>
        <a:p>
          <a:r>
            <a:rPr lang="en-US" dirty="0"/>
            <a:t>Angular </a:t>
          </a:r>
          <a:endParaRPr lang="en-IN" dirty="0"/>
        </a:p>
      </dgm:t>
    </dgm:pt>
    <dgm:pt modelId="{1CB5DC9B-037E-449D-9688-CBCA2E497045}" type="parTrans" cxnId="{C707C0D7-565A-4BCF-B158-D1595322519A}">
      <dgm:prSet/>
      <dgm:spPr/>
      <dgm:t>
        <a:bodyPr/>
        <a:lstStyle/>
        <a:p>
          <a:endParaRPr lang="en-IN"/>
        </a:p>
      </dgm:t>
    </dgm:pt>
    <dgm:pt modelId="{A7462A74-8FB5-4764-9A38-5D483E9C544A}" type="sibTrans" cxnId="{C707C0D7-565A-4BCF-B158-D1595322519A}">
      <dgm:prSet/>
      <dgm:spPr/>
      <dgm:t>
        <a:bodyPr/>
        <a:lstStyle/>
        <a:p>
          <a:endParaRPr lang="en-IN"/>
        </a:p>
      </dgm:t>
    </dgm:pt>
    <dgm:pt modelId="{5586B22D-3BDF-4F89-BEAE-349D68566190}">
      <dgm:prSet phldrT="[Text]"/>
      <dgm:spPr/>
      <dgm:t>
        <a:bodyPr/>
        <a:lstStyle/>
        <a:p>
          <a:r>
            <a:rPr lang="en-US" dirty="0"/>
            <a:t>Angular Material</a:t>
          </a:r>
          <a:endParaRPr lang="en-IN" dirty="0"/>
        </a:p>
      </dgm:t>
    </dgm:pt>
    <dgm:pt modelId="{530B5E6D-A941-4641-8C1C-9A92B9D9D0A2}" type="parTrans" cxnId="{B296859F-58C2-402E-A658-C9300B396C88}">
      <dgm:prSet/>
      <dgm:spPr/>
      <dgm:t>
        <a:bodyPr/>
        <a:lstStyle/>
        <a:p>
          <a:endParaRPr lang="en-IN"/>
        </a:p>
      </dgm:t>
    </dgm:pt>
    <dgm:pt modelId="{0DF6B8EF-D941-48DF-A12A-3E5BD1AC842C}" type="sibTrans" cxnId="{B296859F-58C2-402E-A658-C9300B396C88}">
      <dgm:prSet/>
      <dgm:spPr/>
      <dgm:t>
        <a:bodyPr/>
        <a:lstStyle/>
        <a:p>
          <a:endParaRPr lang="en-IN"/>
        </a:p>
      </dgm:t>
    </dgm:pt>
    <dgm:pt modelId="{D3743B89-E04E-4767-9288-DCB78C04500C}">
      <dgm:prSet phldrT="[Text]"/>
      <dgm:spPr/>
      <dgm:t>
        <a:bodyPr/>
        <a:lstStyle/>
        <a:p>
          <a:r>
            <a:rPr lang="en-US" dirty="0"/>
            <a:t>BACKEND</a:t>
          </a:r>
          <a:endParaRPr lang="en-IN" dirty="0"/>
        </a:p>
      </dgm:t>
    </dgm:pt>
    <dgm:pt modelId="{287B8AEB-1934-4510-A265-4BAC6D5FD6AB}" type="parTrans" cxnId="{EAD3D60A-2A6A-4B58-911E-A7E0657C63B5}">
      <dgm:prSet/>
      <dgm:spPr/>
      <dgm:t>
        <a:bodyPr/>
        <a:lstStyle/>
        <a:p>
          <a:endParaRPr lang="en-IN"/>
        </a:p>
      </dgm:t>
    </dgm:pt>
    <dgm:pt modelId="{163E5B5B-5574-4660-9B94-25998497387B}" type="sibTrans" cxnId="{EAD3D60A-2A6A-4B58-911E-A7E0657C63B5}">
      <dgm:prSet/>
      <dgm:spPr/>
      <dgm:t>
        <a:bodyPr/>
        <a:lstStyle/>
        <a:p>
          <a:endParaRPr lang="en-IN"/>
        </a:p>
      </dgm:t>
    </dgm:pt>
    <dgm:pt modelId="{BF440AFC-A3D8-4935-AE2C-57F05D302DDF}">
      <dgm:prSet phldrT="[Text]"/>
      <dgm:spPr/>
      <dgm:t>
        <a:bodyPr/>
        <a:lstStyle/>
        <a:p>
          <a:r>
            <a:rPr lang="en-US" dirty="0"/>
            <a:t>Spring Boot</a:t>
          </a:r>
          <a:endParaRPr lang="en-IN" dirty="0"/>
        </a:p>
      </dgm:t>
    </dgm:pt>
    <dgm:pt modelId="{5AF21959-624D-4BA1-A4B4-35446E099507}" type="parTrans" cxnId="{1991CC2F-D13B-4E5B-9037-6E2C09C4DA84}">
      <dgm:prSet/>
      <dgm:spPr/>
      <dgm:t>
        <a:bodyPr/>
        <a:lstStyle/>
        <a:p>
          <a:endParaRPr lang="en-IN"/>
        </a:p>
      </dgm:t>
    </dgm:pt>
    <dgm:pt modelId="{E18DE160-3C10-4F1D-8EA7-CA4DC0B004EA}" type="sibTrans" cxnId="{1991CC2F-D13B-4E5B-9037-6E2C09C4DA84}">
      <dgm:prSet/>
      <dgm:spPr/>
      <dgm:t>
        <a:bodyPr/>
        <a:lstStyle/>
        <a:p>
          <a:endParaRPr lang="en-IN"/>
        </a:p>
      </dgm:t>
    </dgm:pt>
    <dgm:pt modelId="{45AE39A4-DBAF-4E94-8DA3-58559EED026B}">
      <dgm:prSet phldrT="[Text]"/>
      <dgm:spPr/>
      <dgm:t>
        <a:bodyPr/>
        <a:lstStyle/>
        <a:p>
          <a:r>
            <a:rPr lang="en-US" dirty="0"/>
            <a:t>DATABASE</a:t>
          </a:r>
          <a:endParaRPr lang="en-IN" dirty="0"/>
        </a:p>
      </dgm:t>
    </dgm:pt>
    <dgm:pt modelId="{99A16904-8DBF-453C-BBD3-052148184305}" type="parTrans" cxnId="{E2662D6C-6538-4E6F-A7A3-9A75A35CE255}">
      <dgm:prSet/>
      <dgm:spPr/>
      <dgm:t>
        <a:bodyPr/>
        <a:lstStyle/>
        <a:p>
          <a:endParaRPr lang="en-IN"/>
        </a:p>
      </dgm:t>
    </dgm:pt>
    <dgm:pt modelId="{AA68A2CA-4062-4A59-9662-E4DA0A105782}" type="sibTrans" cxnId="{E2662D6C-6538-4E6F-A7A3-9A75A35CE255}">
      <dgm:prSet/>
      <dgm:spPr/>
      <dgm:t>
        <a:bodyPr/>
        <a:lstStyle/>
        <a:p>
          <a:endParaRPr lang="en-IN"/>
        </a:p>
      </dgm:t>
    </dgm:pt>
    <dgm:pt modelId="{52DA06EC-219F-4532-8B8A-A9771A045C4E}">
      <dgm:prSet phldrT="[Text]"/>
      <dgm:spPr/>
      <dgm:t>
        <a:bodyPr/>
        <a:lstStyle/>
        <a:p>
          <a:r>
            <a:rPr lang="en-US" dirty="0"/>
            <a:t>MongoDB</a:t>
          </a:r>
          <a:endParaRPr lang="en-IN" dirty="0"/>
        </a:p>
      </dgm:t>
    </dgm:pt>
    <dgm:pt modelId="{65412920-F4FE-4FC1-8EBB-85C9DC3E1DA3}" type="parTrans" cxnId="{FD97B7A0-F867-4008-8089-CEFD94B76C93}">
      <dgm:prSet/>
      <dgm:spPr/>
      <dgm:t>
        <a:bodyPr/>
        <a:lstStyle/>
        <a:p>
          <a:endParaRPr lang="en-IN"/>
        </a:p>
      </dgm:t>
    </dgm:pt>
    <dgm:pt modelId="{49981E7A-A871-43D8-B151-65D360132D71}" type="sibTrans" cxnId="{FD97B7A0-F867-4008-8089-CEFD94B76C93}">
      <dgm:prSet/>
      <dgm:spPr/>
      <dgm:t>
        <a:bodyPr/>
        <a:lstStyle/>
        <a:p>
          <a:endParaRPr lang="en-IN"/>
        </a:p>
      </dgm:t>
    </dgm:pt>
    <dgm:pt modelId="{0D5F4AAA-BE46-4537-8A4F-FACB9CA9197A}">
      <dgm:prSet phldrT="[Text]"/>
      <dgm:spPr/>
      <dgm:t>
        <a:bodyPr/>
        <a:lstStyle/>
        <a:p>
          <a:r>
            <a:rPr lang="en-US" dirty="0"/>
            <a:t>Microservices Patterns</a:t>
          </a:r>
          <a:endParaRPr lang="en-IN" dirty="0"/>
        </a:p>
      </dgm:t>
    </dgm:pt>
    <dgm:pt modelId="{31DE56C2-6AC3-4C25-B43A-46FE875ABD81}" type="parTrans" cxnId="{E352F0B9-0FE2-42AA-884B-D01AE9FE63B1}">
      <dgm:prSet/>
      <dgm:spPr/>
      <dgm:t>
        <a:bodyPr/>
        <a:lstStyle/>
        <a:p>
          <a:endParaRPr lang="en-IN"/>
        </a:p>
      </dgm:t>
    </dgm:pt>
    <dgm:pt modelId="{78DD1092-9624-439B-B342-4838B4B58F17}" type="sibTrans" cxnId="{E352F0B9-0FE2-42AA-884B-D01AE9FE63B1}">
      <dgm:prSet/>
      <dgm:spPr/>
      <dgm:t>
        <a:bodyPr/>
        <a:lstStyle/>
        <a:p>
          <a:endParaRPr lang="en-IN"/>
        </a:p>
      </dgm:t>
    </dgm:pt>
    <dgm:pt modelId="{6FAB998B-DD52-4CD7-950E-9B6808C535A9}">
      <dgm:prSet phldrT="[Text]"/>
      <dgm:spPr/>
      <dgm:t>
        <a:bodyPr/>
        <a:lstStyle/>
        <a:p>
          <a:r>
            <a:rPr lang="en-US" dirty="0"/>
            <a:t>JavaScript Charts</a:t>
          </a:r>
          <a:endParaRPr lang="en-IN" dirty="0"/>
        </a:p>
      </dgm:t>
    </dgm:pt>
    <dgm:pt modelId="{A0FD5533-626F-4468-850A-45F9683320B8}" type="parTrans" cxnId="{1502202F-F300-4E45-838E-B11CFA048C62}">
      <dgm:prSet/>
      <dgm:spPr/>
      <dgm:t>
        <a:bodyPr/>
        <a:lstStyle/>
        <a:p>
          <a:endParaRPr lang="en-IN"/>
        </a:p>
      </dgm:t>
    </dgm:pt>
    <dgm:pt modelId="{1470D869-5354-446C-A42F-BBFAF615453B}" type="sibTrans" cxnId="{1502202F-F300-4E45-838E-B11CFA048C62}">
      <dgm:prSet/>
      <dgm:spPr/>
      <dgm:t>
        <a:bodyPr/>
        <a:lstStyle/>
        <a:p>
          <a:endParaRPr lang="en-IN"/>
        </a:p>
      </dgm:t>
    </dgm:pt>
    <dgm:pt modelId="{EF25B8C4-B353-4C0A-AC4A-D0C971F08CAA}">
      <dgm:prSet phldrT="[Text]"/>
      <dgm:spPr/>
      <dgm:t>
        <a:bodyPr/>
        <a:lstStyle/>
        <a:p>
          <a:r>
            <a:rPr lang="en-US" dirty="0"/>
            <a:t>JWT Tokens</a:t>
          </a:r>
          <a:endParaRPr lang="en-IN" dirty="0"/>
        </a:p>
      </dgm:t>
    </dgm:pt>
    <dgm:pt modelId="{1E3DACBA-73BB-4117-9F7B-5F2A9BF67FFE}" type="parTrans" cxnId="{0D833992-290B-4A29-AF58-E02C6842B755}">
      <dgm:prSet/>
      <dgm:spPr/>
      <dgm:t>
        <a:bodyPr/>
        <a:lstStyle/>
        <a:p>
          <a:endParaRPr lang="en-IN"/>
        </a:p>
      </dgm:t>
    </dgm:pt>
    <dgm:pt modelId="{FE3C3B8A-7174-480B-A3DE-48F281226343}" type="sibTrans" cxnId="{0D833992-290B-4A29-AF58-E02C6842B755}">
      <dgm:prSet/>
      <dgm:spPr/>
      <dgm:t>
        <a:bodyPr/>
        <a:lstStyle/>
        <a:p>
          <a:endParaRPr lang="en-IN"/>
        </a:p>
      </dgm:t>
    </dgm:pt>
    <dgm:pt modelId="{14723F48-F642-480B-8EA1-95AABA9EEEEC}">
      <dgm:prSet phldrT="[Text]"/>
      <dgm:spPr/>
      <dgm:t>
        <a:bodyPr/>
        <a:lstStyle/>
        <a:p>
          <a:r>
            <a:rPr lang="en-US" dirty="0"/>
            <a:t>HTML5</a:t>
          </a:r>
          <a:endParaRPr lang="en-IN" dirty="0"/>
        </a:p>
      </dgm:t>
    </dgm:pt>
    <dgm:pt modelId="{CB6DB191-18D8-4329-9394-16A8388E0B39}" type="parTrans" cxnId="{39E66492-AE2D-441D-8360-FFFEC5DD0EDA}">
      <dgm:prSet/>
      <dgm:spPr/>
      <dgm:t>
        <a:bodyPr/>
        <a:lstStyle/>
        <a:p>
          <a:endParaRPr lang="en-IN"/>
        </a:p>
      </dgm:t>
    </dgm:pt>
    <dgm:pt modelId="{82E2F878-15A5-45DA-A90F-8F0E96F6A4F9}" type="sibTrans" cxnId="{39E66492-AE2D-441D-8360-FFFEC5DD0EDA}">
      <dgm:prSet/>
      <dgm:spPr/>
      <dgm:t>
        <a:bodyPr/>
        <a:lstStyle/>
        <a:p>
          <a:endParaRPr lang="en-IN"/>
        </a:p>
      </dgm:t>
    </dgm:pt>
    <dgm:pt modelId="{41B92415-50CF-4C73-B579-CB8ED7C33E0D}">
      <dgm:prSet/>
      <dgm:spPr/>
      <dgm:t>
        <a:bodyPr/>
        <a:lstStyle/>
        <a:p>
          <a:r>
            <a:rPr lang="en-US" dirty="0"/>
            <a:t>CSS3</a:t>
          </a:r>
          <a:endParaRPr lang="en-IN" dirty="0"/>
        </a:p>
      </dgm:t>
    </dgm:pt>
    <dgm:pt modelId="{8C6C164F-FAA4-4B1B-89CB-1BD67153D62C}" type="parTrans" cxnId="{FDAF0556-802D-4985-A280-A23A3809B0F4}">
      <dgm:prSet/>
      <dgm:spPr/>
      <dgm:t>
        <a:bodyPr/>
        <a:lstStyle/>
        <a:p>
          <a:endParaRPr lang="en-IN"/>
        </a:p>
      </dgm:t>
    </dgm:pt>
    <dgm:pt modelId="{74DE311F-BC2F-440B-B22F-86D494C9F7D2}" type="sibTrans" cxnId="{FDAF0556-802D-4985-A280-A23A3809B0F4}">
      <dgm:prSet/>
      <dgm:spPr/>
      <dgm:t>
        <a:bodyPr/>
        <a:lstStyle/>
        <a:p>
          <a:endParaRPr lang="en-IN"/>
        </a:p>
      </dgm:t>
    </dgm:pt>
    <dgm:pt modelId="{CE3479AD-3383-426E-A008-9921583CC817}">
      <dgm:prSet phldrT="[Text]"/>
      <dgm:spPr/>
      <dgm:t>
        <a:bodyPr/>
        <a:lstStyle/>
        <a:p>
          <a:r>
            <a:rPr lang="en-US" dirty="0"/>
            <a:t>Swagger</a:t>
          </a:r>
          <a:endParaRPr lang="en-IN" dirty="0"/>
        </a:p>
      </dgm:t>
    </dgm:pt>
    <dgm:pt modelId="{3DF4DF65-C0FE-4322-A325-69C350EEB418}" type="parTrans" cxnId="{00F5F09D-9761-4075-9C34-51668AD13B8F}">
      <dgm:prSet/>
      <dgm:spPr/>
      <dgm:t>
        <a:bodyPr/>
        <a:lstStyle/>
        <a:p>
          <a:endParaRPr lang="en-IN"/>
        </a:p>
      </dgm:t>
    </dgm:pt>
    <dgm:pt modelId="{CBB9D1A6-F3BF-41DC-8F77-EEE8FBC23707}" type="sibTrans" cxnId="{00F5F09D-9761-4075-9C34-51668AD13B8F}">
      <dgm:prSet/>
      <dgm:spPr/>
      <dgm:t>
        <a:bodyPr/>
        <a:lstStyle/>
        <a:p>
          <a:endParaRPr lang="en-IN"/>
        </a:p>
      </dgm:t>
    </dgm:pt>
    <dgm:pt modelId="{52D64BE1-AAAE-4C04-A81A-7A6399C43D7D}" type="pres">
      <dgm:prSet presAssocID="{5B31FBEA-2D21-461A-89FE-5BEEC0D51A17}" presName="linearFlow" presStyleCnt="0">
        <dgm:presLayoutVars>
          <dgm:dir/>
          <dgm:animLvl val="lvl"/>
          <dgm:resizeHandles/>
        </dgm:presLayoutVars>
      </dgm:prSet>
      <dgm:spPr/>
    </dgm:pt>
    <dgm:pt modelId="{3C3EB51F-7024-4388-A292-8376C27797B8}" type="pres">
      <dgm:prSet presAssocID="{61E3CFAC-6EB9-420D-9ED6-64EB9DD8DEFF}" presName="compositeNode" presStyleCnt="0">
        <dgm:presLayoutVars>
          <dgm:bulletEnabled val="1"/>
        </dgm:presLayoutVars>
      </dgm:prSet>
      <dgm:spPr/>
    </dgm:pt>
    <dgm:pt modelId="{8BB4C5C3-6E8D-4C24-9CAD-3DA23FF5855F}" type="pres">
      <dgm:prSet presAssocID="{61E3CFAC-6EB9-420D-9ED6-64EB9DD8DEFF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79CBAFA8-CE9C-472A-BDCD-843F4C2BAE64}" type="pres">
      <dgm:prSet presAssocID="{61E3CFAC-6EB9-420D-9ED6-64EB9DD8DEFF}" presName="childNode" presStyleLbl="node1" presStyleIdx="0" presStyleCnt="3">
        <dgm:presLayoutVars>
          <dgm:bulletEnabled val="1"/>
        </dgm:presLayoutVars>
      </dgm:prSet>
      <dgm:spPr/>
    </dgm:pt>
    <dgm:pt modelId="{FE0C04A9-F759-44AA-BDDD-CAEEB8ECC393}" type="pres">
      <dgm:prSet presAssocID="{61E3CFAC-6EB9-420D-9ED6-64EB9DD8DEFF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D25D22F2-715A-4129-95C0-A9A1704FA848}" type="pres">
      <dgm:prSet presAssocID="{507F5A75-8A84-4B2A-9E5D-CDC077CF81F7}" presName="sibTrans" presStyleCnt="0"/>
      <dgm:spPr/>
    </dgm:pt>
    <dgm:pt modelId="{6F8EBA33-AE53-4920-85D0-0B9345E0B19C}" type="pres">
      <dgm:prSet presAssocID="{D3743B89-E04E-4767-9288-DCB78C04500C}" presName="compositeNode" presStyleCnt="0">
        <dgm:presLayoutVars>
          <dgm:bulletEnabled val="1"/>
        </dgm:presLayoutVars>
      </dgm:prSet>
      <dgm:spPr/>
    </dgm:pt>
    <dgm:pt modelId="{11195582-0D18-417C-9F54-AE5E1FD067CC}" type="pres">
      <dgm:prSet presAssocID="{D3743B89-E04E-4767-9288-DCB78C04500C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CC4126-1A61-4F83-81C9-F1C8A7F1A0A7}" type="pres">
      <dgm:prSet presAssocID="{D3743B89-E04E-4767-9288-DCB78C04500C}" presName="childNode" presStyleLbl="node1" presStyleIdx="1" presStyleCnt="3">
        <dgm:presLayoutVars>
          <dgm:bulletEnabled val="1"/>
        </dgm:presLayoutVars>
      </dgm:prSet>
      <dgm:spPr/>
    </dgm:pt>
    <dgm:pt modelId="{D49919E9-22E2-4F31-8393-2BA72BB69F0B}" type="pres">
      <dgm:prSet presAssocID="{D3743B89-E04E-4767-9288-DCB78C04500C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FA8A06CB-AEBA-4B73-83BF-EC658CD0EA8A}" type="pres">
      <dgm:prSet presAssocID="{163E5B5B-5574-4660-9B94-25998497387B}" presName="sibTrans" presStyleCnt="0"/>
      <dgm:spPr/>
    </dgm:pt>
    <dgm:pt modelId="{4E48C648-3A9D-4985-B34E-75946E481E21}" type="pres">
      <dgm:prSet presAssocID="{45AE39A4-DBAF-4E94-8DA3-58559EED026B}" presName="compositeNode" presStyleCnt="0">
        <dgm:presLayoutVars>
          <dgm:bulletEnabled val="1"/>
        </dgm:presLayoutVars>
      </dgm:prSet>
      <dgm:spPr/>
    </dgm:pt>
    <dgm:pt modelId="{99081C23-523A-4A96-A8CF-3B04DF2DCA4B}" type="pres">
      <dgm:prSet presAssocID="{45AE39A4-DBAF-4E94-8DA3-58559EED026B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DBF3B77-44E5-4341-BC51-0385D56BA162}" type="pres">
      <dgm:prSet presAssocID="{45AE39A4-DBAF-4E94-8DA3-58559EED026B}" presName="childNode" presStyleLbl="node1" presStyleIdx="2" presStyleCnt="3">
        <dgm:presLayoutVars>
          <dgm:bulletEnabled val="1"/>
        </dgm:presLayoutVars>
      </dgm:prSet>
      <dgm:spPr/>
    </dgm:pt>
    <dgm:pt modelId="{3BE11F2C-6D82-43A1-987C-DC8C052139FE}" type="pres">
      <dgm:prSet presAssocID="{45AE39A4-DBAF-4E94-8DA3-58559EED026B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EAD3D60A-2A6A-4B58-911E-A7E0657C63B5}" srcId="{5B31FBEA-2D21-461A-89FE-5BEEC0D51A17}" destId="{D3743B89-E04E-4767-9288-DCB78C04500C}" srcOrd="1" destOrd="0" parTransId="{287B8AEB-1934-4510-A265-4BAC6D5FD6AB}" sibTransId="{163E5B5B-5574-4660-9B94-25998497387B}"/>
    <dgm:cxn modelId="{47C1020D-1F65-46E3-99FE-70862776C5CB}" type="presOf" srcId="{CE3479AD-3383-426E-A008-9921583CC817}" destId="{CACC4126-1A61-4F83-81C9-F1C8A7F1A0A7}" srcOrd="0" destOrd="3" presId="urn:microsoft.com/office/officeart/2005/8/layout/hList2"/>
    <dgm:cxn modelId="{71A66513-0632-4C2D-8DC5-C72791426860}" type="presOf" srcId="{EF25B8C4-B353-4C0A-AC4A-D0C971F08CAA}" destId="{CACC4126-1A61-4F83-81C9-F1C8A7F1A0A7}" srcOrd="0" destOrd="2" presId="urn:microsoft.com/office/officeart/2005/8/layout/hList2"/>
    <dgm:cxn modelId="{0231F615-AD86-47A1-A411-97B9D9898B25}" type="presOf" srcId="{14723F48-F642-480B-8EA1-95AABA9EEEEC}" destId="{79CBAFA8-CE9C-472A-BDCD-843F4C2BAE64}" srcOrd="0" destOrd="0" presId="urn:microsoft.com/office/officeart/2005/8/layout/hList2"/>
    <dgm:cxn modelId="{F9827D19-FE48-4B09-B164-01535E4E23B2}" type="presOf" srcId="{52DA06EC-219F-4532-8B8A-A9771A045C4E}" destId="{1DBF3B77-44E5-4341-BC51-0385D56BA162}" srcOrd="0" destOrd="0" presId="urn:microsoft.com/office/officeart/2005/8/layout/hList2"/>
    <dgm:cxn modelId="{81A2591D-BED4-4264-A25D-5EDBDE817671}" type="presOf" srcId="{5B31FBEA-2D21-461A-89FE-5BEEC0D51A17}" destId="{52D64BE1-AAAE-4C04-A81A-7A6399C43D7D}" srcOrd="0" destOrd="0" presId="urn:microsoft.com/office/officeart/2005/8/layout/hList2"/>
    <dgm:cxn modelId="{1502202F-F300-4E45-838E-B11CFA048C62}" srcId="{61E3CFAC-6EB9-420D-9ED6-64EB9DD8DEFF}" destId="{6FAB998B-DD52-4CD7-950E-9B6808C535A9}" srcOrd="4" destOrd="0" parTransId="{A0FD5533-626F-4468-850A-45F9683320B8}" sibTransId="{1470D869-5354-446C-A42F-BBFAF615453B}"/>
    <dgm:cxn modelId="{1991CC2F-D13B-4E5B-9037-6E2C09C4DA84}" srcId="{D3743B89-E04E-4767-9288-DCB78C04500C}" destId="{BF440AFC-A3D8-4935-AE2C-57F05D302DDF}" srcOrd="0" destOrd="0" parTransId="{5AF21959-624D-4BA1-A4B4-35446E099507}" sibTransId="{E18DE160-3C10-4F1D-8EA7-CA4DC0B004EA}"/>
    <dgm:cxn modelId="{08B3C73A-7E09-4150-8EFC-22A1713AE89E}" type="presOf" srcId="{40FF9007-329B-4273-B164-6059A07FF8C6}" destId="{79CBAFA8-CE9C-472A-BDCD-843F4C2BAE64}" srcOrd="0" destOrd="2" presId="urn:microsoft.com/office/officeart/2005/8/layout/hList2"/>
    <dgm:cxn modelId="{731D565D-BA95-4D5A-ADA4-634C729DBAC0}" type="presOf" srcId="{D3743B89-E04E-4767-9288-DCB78C04500C}" destId="{D49919E9-22E2-4F31-8393-2BA72BB69F0B}" srcOrd="0" destOrd="0" presId="urn:microsoft.com/office/officeart/2005/8/layout/hList2"/>
    <dgm:cxn modelId="{B0B74166-4EB0-4BEB-8469-04C8C9F871FE}" type="presOf" srcId="{5586B22D-3BDF-4F89-BEAE-349D68566190}" destId="{79CBAFA8-CE9C-472A-BDCD-843F4C2BAE64}" srcOrd="0" destOrd="3" presId="urn:microsoft.com/office/officeart/2005/8/layout/hList2"/>
    <dgm:cxn modelId="{D578134A-EBFF-4D40-A1F0-F1CFFF959D8A}" type="presOf" srcId="{61E3CFAC-6EB9-420D-9ED6-64EB9DD8DEFF}" destId="{FE0C04A9-F759-44AA-BDDD-CAEEB8ECC393}" srcOrd="0" destOrd="0" presId="urn:microsoft.com/office/officeart/2005/8/layout/hList2"/>
    <dgm:cxn modelId="{E2662D6C-6538-4E6F-A7A3-9A75A35CE255}" srcId="{5B31FBEA-2D21-461A-89FE-5BEEC0D51A17}" destId="{45AE39A4-DBAF-4E94-8DA3-58559EED026B}" srcOrd="2" destOrd="0" parTransId="{99A16904-8DBF-453C-BBD3-052148184305}" sibTransId="{AA68A2CA-4062-4A59-9662-E4DA0A105782}"/>
    <dgm:cxn modelId="{FDAF0556-802D-4985-A280-A23A3809B0F4}" srcId="{61E3CFAC-6EB9-420D-9ED6-64EB9DD8DEFF}" destId="{41B92415-50CF-4C73-B579-CB8ED7C33E0D}" srcOrd="1" destOrd="0" parTransId="{8C6C164F-FAA4-4B1B-89CB-1BD67153D62C}" sibTransId="{74DE311F-BC2F-440B-B22F-86D494C9F7D2}"/>
    <dgm:cxn modelId="{D8C89756-D5BE-4AD2-82DB-5A9F0A00339F}" type="presOf" srcId="{6FAB998B-DD52-4CD7-950E-9B6808C535A9}" destId="{79CBAFA8-CE9C-472A-BDCD-843F4C2BAE64}" srcOrd="0" destOrd="4" presId="urn:microsoft.com/office/officeart/2005/8/layout/hList2"/>
    <dgm:cxn modelId="{0D833992-290B-4A29-AF58-E02C6842B755}" srcId="{D3743B89-E04E-4767-9288-DCB78C04500C}" destId="{EF25B8C4-B353-4C0A-AC4A-D0C971F08CAA}" srcOrd="2" destOrd="0" parTransId="{1E3DACBA-73BB-4117-9F7B-5F2A9BF67FFE}" sibTransId="{FE3C3B8A-7174-480B-A3DE-48F281226343}"/>
    <dgm:cxn modelId="{39E66492-AE2D-441D-8360-FFFEC5DD0EDA}" srcId="{61E3CFAC-6EB9-420D-9ED6-64EB9DD8DEFF}" destId="{14723F48-F642-480B-8EA1-95AABA9EEEEC}" srcOrd="0" destOrd="0" parTransId="{CB6DB191-18D8-4329-9394-16A8388E0B39}" sibTransId="{82E2F878-15A5-45DA-A90F-8F0E96F6A4F9}"/>
    <dgm:cxn modelId="{00F5F09D-9761-4075-9C34-51668AD13B8F}" srcId="{D3743B89-E04E-4767-9288-DCB78C04500C}" destId="{CE3479AD-3383-426E-A008-9921583CC817}" srcOrd="3" destOrd="0" parTransId="{3DF4DF65-C0FE-4322-A325-69C350EEB418}" sibTransId="{CBB9D1A6-F3BF-41DC-8F77-EEE8FBC23707}"/>
    <dgm:cxn modelId="{B296859F-58C2-402E-A658-C9300B396C88}" srcId="{61E3CFAC-6EB9-420D-9ED6-64EB9DD8DEFF}" destId="{5586B22D-3BDF-4F89-BEAE-349D68566190}" srcOrd="3" destOrd="0" parTransId="{530B5E6D-A941-4641-8C1C-9A92B9D9D0A2}" sibTransId="{0DF6B8EF-D941-48DF-A12A-3E5BD1AC842C}"/>
    <dgm:cxn modelId="{FD97B7A0-F867-4008-8089-CEFD94B76C93}" srcId="{45AE39A4-DBAF-4E94-8DA3-58559EED026B}" destId="{52DA06EC-219F-4532-8B8A-A9771A045C4E}" srcOrd="0" destOrd="0" parTransId="{65412920-F4FE-4FC1-8EBB-85C9DC3E1DA3}" sibTransId="{49981E7A-A871-43D8-B151-65D360132D71}"/>
    <dgm:cxn modelId="{E352F0B9-0FE2-42AA-884B-D01AE9FE63B1}" srcId="{D3743B89-E04E-4767-9288-DCB78C04500C}" destId="{0D5F4AAA-BE46-4537-8A4F-FACB9CA9197A}" srcOrd="1" destOrd="0" parTransId="{31DE56C2-6AC3-4C25-B43A-46FE875ABD81}" sibTransId="{78DD1092-9624-439B-B342-4838B4B58F17}"/>
    <dgm:cxn modelId="{097BC7D2-F307-40A1-8BA8-D622F0BFFB26}" type="presOf" srcId="{BF440AFC-A3D8-4935-AE2C-57F05D302DDF}" destId="{CACC4126-1A61-4F83-81C9-F1C8A7F1A0A7}" srcOrd="0" destOrd="0" presId="urn:microsoft.com/office/officeart/2005/8/layout/hList2"/>
    <dgm:cxn modelId="{B2F38DD6-66C0-4FD5-9B81-B8221BF49AD1}" type="presOf" srcId="{45AE39A4-DBAF-4E94-8DA3-58559EED026B}" destId="{3BE11F2C-6D82-43A1-987C-DC8C052139FE}" srcOrd="0" destOrd="0" presId="urn:microsoft.com/office/officeart/2005/8/layout/hList2"/>
    <dgm:cxn modelId="{C707C0D7-565A-4BCF-B158-D1595322519A}" srcId="{61E3CFAC-6EB9-420D-9ED6-64EB9DD8DEFF}" destId="{40FF9007-329B-4273-B164-6059A07FF8C6}" srcOrd="2" destOrd="0" parTransId="{1CB5DC9B-037E-449D-9688-CBCA2E497045}" sibTransId="{A7462A74-8FB5-4764-9A38-5D483E9C544A}"/>
    <dgm:cxn modelId="{C94AF0DB-F6F1-42D9-BA6F-9936134F9F67}" type="presOf" srcId="{0D5F4AAA-BE46-4537-8A4F-FACB9CA9197A}" destId="{CACC4126-1A61-4F83-81C9-F1C8A7F1A0A7}" srcOrd="0" destOrd="1" presId="urn:microsoft.com/office/officeart/2005/8/layout/hList2"/>
    <dgm:cxn modelId="{1AE413E2-B2D3-42B5-87FE-8788EB71FE69}" srcId="{5B31FBEA-2D21-461A-89FE-5BEEC0D51A17}" destId="{61E3CFAC-6EB9-420D-9ED6-64EB9DD8DEFF}" srcOrd="0" destOrd="0" parTransId="{DDCD8862-36F0-4F83-9568-CB40314B978B}" sibTransId="{507F5A75-8A84-4B2A-9E5D-CDC077CF81F7}"/>
    <dgm:cxn modelId="{667B08E9-4B92-4F4D-A164-9470341C0D29}" type="presOf" srcId="{41B92415-50CF-4C73-B579-CB8ED7C33E0D}" destId="{79CBAFA8-CE9C-472A-BDCD-843F4C2BAE64}" srcOrd="0" destOrd="1" presId="urn:microsoft.com/office/officeart/2005/8/layout/hList2"/>
    <dgm:cxn modelId="{21277C50-DEC5-4FD3-90F7-D64F92E50669}" type="presParOf" srcId="{52D64BE1-AAAE-4C04-A81A-7A6399C43D7D}" destId="{3C3EB51F-7024-4388-A292-8376C27797B8}" srcOrd="0" destOrd="0" presId="urn:microsoft.com/office/officeart/2005/8/layout/hList2"/>
    <dgm:cxn modelId="{F80A09FF-C0C2-4836-B159-4F30BD80106C}" type="presParOf" srcId="{3C3EB51F-7024-4388-A292-8376C27797B8}" destId="{8BB4C5C3-6E8D-4C24-9CAD-3DA23FF5855F}" srcOrd="0" destOrd="0" presId="urn:microsoft.com/office/officeart/2005/8/layout/hList2"/>
    <dgm:cxn modelId="{7B987289-C9B2-4962-B2CF-4703C9E4B6F7}" type="presParOf" srcId="{3C3EB51F-7024-4388-A292-8376C27797B8}" destId="{79CBAFA8-CE9C-472A-BDCD-843F4C2BAE64}" srcOrd="1" destOrd="0" presId="urn:microsoft.com/office/officeart/2005/8/layout/hList2"/>
    <dgm:cxn modelId="{A5C1B2F8-0B57-49FE-9D44-64E8D5E54785}" type="presParOf" srcId="{3C3EB51F-7024-4388-A292-8376C27797B8}" destId="{FE0C04A9-F759-44AA-BDDD-CAEEB8ECC393}" srcOrd="2" destOrd="0" presId="urn:microsoft.com/office/officeart/2005/8/layout/hList2"/>
    <dgm:cxn modelId="{E985E224-C4E6-4D9A-8DA7-38E9D8A02856}" type="presParOf" srcId="{52D64BE1-AAAE-4C04-A81A-7A6399C43D7D}" destId="{D25D22F2-715A-4129-95C0-A9A1704FA848}" srcOrd="1" destOrd="0" presId="urn:microsoft.com/office/officeart/2005/8/layout/hList2"/>
    <dgm:cxn modelId="{67EDFE01-CD0C-49C3-AFF3-F87CF91929CD}" type="presParOf" srcId="{52D64BE1-AAAE-4C04-A81A-7A6399C43D7D}" destId="{6F8EBA33-AE53-4920-85D0-0B9345E0B19C}" srcOrd="2" destOrd="0" presId="urn:microsoft.com/office/officeart/2005/8/layout/hList2"/>
    <dgm:cxn modelId="{87399CA3-5502-43F9-B03F-72724691ED29}" type="presParOf" srcId="{6F8EBA33-AE53-4920-85D0-0B9345E0B19C}" destId="{11195582-0D18-417C-9F54-AE5E1FD067CC}" srcOrd="0" destOrd="0" presId="urn:microsoft.com/office/officeart/2005/8/layout/hList2"/>
    <dgm:cxn modelId="{AB8A3EF6-D078-4FF7-8616-8434A811E027}" type="presParOf" srcId="{6F8EBA33-AE53-4920-85D0-0B9345E0B19C}" destId="{CACC4126-1A61-4F83-81C9-F1C8A7F1A0A7}" srcOrd="1" destOrd="0" presId="urn:microsoft.com/office/officeart/2005/8/layout/hList2"/>
    <dgm:cxn modelId="{BC82ED67-18B8-4390-92E2-6AB035611BE6}" type="presParOf" srcId="{6F8EBA33-AE53-4920-85D0-0B9345E0B19C}" destId="{D49919E9-22E2-4F31-8393-2BA72BB69F0B}" srcOrd="2" destOrd="0" presId="urn:microsoft.com/office/officeart/2005/8/layout/hList2"/>
    <dgm:cxn modelId="{029B960D-3D91-4B68-9C83-C26E6493C43D}" type="presParOf" srcId="{52D64BE1-AAAE-4C04-A81A-7A6399C43D7D}" destId="{FA8A06CB-AEBA-4B73-83BF-EC658CD0EA8A}" srcOrd="3" destOrd="0" presId="urn:microsoft.com/office/officeart/2005/8/layout/hList2"/>
    <dgm:cxn modelId="{452C67B9-CA39-43B2-AF9D-4745B81ACE85}" type="presParOf" srcId="{52D64BE1-AAAE-4C04-A81A-7A6399C43D7D}" destId="{4E48C648-3A9D-4985-B34E-75946E481E21}" srcOrd="4" destOrd="0" presId="urn:microsoft.com/office/officeart/2005/8/layout/hList2"/>
    <dgm:cxn modelId="{EA33AF5A-40CA-4C73-8F31-2C2AF8F71BAB}" type="presParOf" srcId="{4E48C648-3A9D-4985-B34E-75946E481E21}" destId="{99081C23-523A-4A96-A8CF-3B04DF2DCA4B}" srcOrd="0" destOrd="0" presId="urn:microsoft.com/office/officeart/2005/8/layout/hList2"/>
    <dgm:cxn modelId="{8556736A-3DC5-4E1C-882C-746379572F08}" type="presParOf" srcId="{4E48C648-3A9D-4985-B34E-75946E481E21}" destId="{1DBF3B77-44E5-4341-BC51-0385D56BA162}" srcOrd="1" destOrd="0" presId="urn:microsoft.com/office/officeart/2005/8/layout/hList2"/>
    <dgm:cxn modelId="{781BB9E6-DD99-4519-B80D-BFCE90DC87A5}" type="presParOf" srcId="{4E48C648-3A9D-4985-B34E-75946E481E21}" destId="{3BE11F2C-6D82-43A1-987C-DC8C052139F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C04A9-F759-44AA-BDDD-CAEEB8ECC393}">
      <dsp:nvSpPr>
        <dsp:cNvPr id="0" name=""/>
        <dsp:cNvSpPr/>
      </dsp:nvSpPr>
      <dsp:spPr>
        <a:xfrm rot="16200000">
          <a:off x="-980158" y="1696905"/>
          <a:ext cx="2533459" cy="45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798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FRONTEND</a:t>
          </a:r>
          <a:endParaRPr lang="en-IN" sz="3100" kern="1200" dirty="0"/>
        </a:p>
      </dsp:txBody>
      <dsp:txXfrm>
        <a:off x="-980158" y="1696905"/>
        <a:ext cx="2533459" cy="455581"/>
      </dsp:txXfrm>
    </dsp:sp>
    <dsp:sp modelId="{79CBAFA8-CE9C-472A-BDCD-843F4C2BAE64}">
      <dsp:nvSpPr>
        <dsp:cNvPr id="0" name=""/>
        <dsp:cNvSpPr/>
      </dsp:nvSpPr>
      <dsp:spPr>
        <a:xfrm>
          <a:off x="514362" y="657966"/>
          <a:ext cx="2269281" cy="253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401798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HTML5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CSS3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Angular 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Angular Material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JavaScript Charts</a:t>
          </a:r>
          <a:endParaRPr lang="en-IN" sz="1800" kern="1200" dirty="0"/>
        </a:p>
      </dsp:txBody>
      <dsp:txXfrm>
        <a:off x="514362" y="657966"/>
        <a:ext cx="2269281" cy="2533459"/>
      </dsp:txXfrm>
    </dsp:sp>
    <dsp:sp modelId="{8BB4C5C3-6E8D-4C24-9CAD-3DA23FF5855F}">
      <dsp:nvSpPr>
        <dsp:cNvPr id="0" name=""/>
        <dsp:cNvSpPr/>
      </dsp:nvSpPr>
      <dsp:spPr>
        <a:xfrm>
          <a:off x="58780" y="56598"/>
          <a:ext cx="911163" cy="911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919E9-22E2-4F31-8393-2BA72BB69F0B}">
      <dsp:nvSpPr>
        <dsp:cNvPr id="0" name=""/>
        <dsp:cNvSpPr/>
      </dsp:nvSpPr>
      <dsp:spPr>
        <a:xfrm rot="16200000">
          <a:off x="2353985" y="1696905"/>
          <a:ext cx="2533459" cy="45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798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BACKEND</a:t>
          </a:r>
          <a:endParaRPr lang="en-IN" sz="3100" kern="1200" dirty="0"/>
        </a:p>
      </dsp:txBody>
      <dsp:txXfrm>
        <a:off x="2353985" y="1696905"/>
        <a:ext cx="2533459" cy="455581"/>
      </dsp:txXfrm>
    </dsp:sp>
    <dsp:sp modelId="{CACC4126-1A61-4F83-81C9-F1C8A7F1A0A7}">
      <dsp:nvSpPr>
        <dsp:cNvPr id="0" name=""/>
        <dsp:cNvSpPr/>
      </dsp:nvSpPr>
      <dsp:spPr>
        <a:xfrm>
          <a:off x="3848505" y="657966"/>
          <a:ext cx="2269281" cy="253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401798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 Boot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Microservices Patterns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JWT Tokens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Swagger</a:t>
          </a:r>
          <a:endParaRPr lang="en-IN" sz="1800" kern="1200" dirty="0"/>
        </a:p>
      </dsp:txBody>
      <dsp:txXfrm>
        <a:off x="3848505" y="657966"/>
        <a:ext cx="2269281" cy="2533459"/>
      </dsp:txXfrm>
    </dsp:sp>
    <dsp:sp modelId="{11195582-0D18-417C-9F54-AE5E1FD067CC}">
      <dsp:nvSpPr>
        <dsp:cNvPr id="0" name=""/>
        <dsp:cNvSpPr/>
      </dsp:nvSpPr>
      <dsp:spPr>
        <a:xfrm>
          <a:off x="3392923" y="56598"/>
          <a:ext cx="911163" cy="91116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11F2C-6D82-43A1-987C-DC8C052139FE}">
      <dsp:nvSpPr>
        <dsp:cNvPr id="0" name=""/>
        <dsp:cNvSpPr/>
      </dsp:nvSpPr>
      <dsp:spPr>
        <a:xfrm rot="16200000">
          <a:off x="5688128" y="1696905"/>
          <a:ext cx="2533459" cy="45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798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  <a:endParaRPr lang="en-IN" sz="3100" kern="1200" dirty="0"/>
        </a:p>
      </dsp:txBody>
      <dsp:txXfrm>
        <a:off x="5688128" y="1696905"/>
        <a:ext cx="2533459" cy="455581"/>
      </dsp:txXfrm>
    </dsp:sp>
    <dsp:sp modelId="{1DBF3B77-44E5-4341-BC51-0385D56BA162}">
      <dsp:nvSpPr>
        <dsp:cNvPr id="0" name=""/>
        <dsp:cNvSpPr/>
      </dsp:nvSpPr>
      <dsp:spPr>
        <a:xfrm>
          <a:off x="7182649" y="657966"/>
          <a:ext cx="2269281" cy="253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401798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MongoDB</a:t>
          </a:r>
          <a:endParaRPr lang="en-IN" sz="1800" kern="1200" dirty="0"/>
        </a:p>
      </dsp:txBody>
      <dsp:txXfrm>
        <a:off x="7182649" y="657966"/>
        <a:ext cx="2269281" cy="2533459"/>
      </dsp:txXfrm>
    </dsp:sp>
    <dsp:sp modelId="{99081C23-523A-4A96-A8CF-3B04DF2DCA4B}">
      <dsp:nvSpPr>
        <dsp:cNvPr id="0" name=""/>
        <dsp:cNvSpPr/>
      </dsp:nvSpPr>
      <dsp:spPr>
        <a:xfrm>
          <a:off x="6727067" y="56598"/>
          <a:ext cx="911163" cy="911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2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4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0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2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0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7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5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64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6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BD2DE3-CB7F-4617-AD26-2BFCC161FE1D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10C01E8-BDD2-42E3-9AC7-616B8F99D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92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3328-7408-4C8D-8B73-11B894D6E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333376"/>
            <a:ext cx="11420099" cy="4181474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dirty="0"/>
              <a:t>Final Presentation</a:t>
            </a:r>
            <a:br>
              <a:rPr lang="en-US" sz="6000" dirty="0"/>
            </a:br>
            <a:br>
              <a:rPr lang="en-US" sz="6000" dirty="0"/>
            </a:br>
            <a:r>
              <a:rPr lang="en-US" sz="4400" dirty="0" err="1"/>
              <a:t>YourCard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27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2886-CFC1-44F2-86A0-51CC8235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86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1C74-E76D-4D45-9DE1-9870D821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58FD-8394-4C0E-BE65-1503B251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6" y="2840853"/>
            <a:ext cx="6125592" cy="31515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CD114-62E4-47F5-8D28-EE98D5E3368A}"/>
              </a:ext>
            </a:extLst>
          </p:cNvPr>
          <p:cNvSpPr txBox="1"/>
          <p:nvPr/>
        </p:nvSpPr>
        <p:spPr>
          <a:xfrm>
            <a:off x="390617" y="2441359"/>
            <a:ext cx="11390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Expand the card usage for other countries as well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Implement reward points functionality based on the transactions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Generate more detailed dashboard analysis report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Chatbot to solve customer queries fast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friendly alerts : Security, offers and transaction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Add balance to travel card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81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A9B6-E883-495B-9383-A69FF496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1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5785-10E8-4321-B1A6-F026FD72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5BD7-A6E2-4E5B-8402-EFA94A35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2222287"/>
            <a:ext cx="11458575" cy="38260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YourCard – This commercial bank’s international travel card is very popular with not just its</a:t>
            </a:r>
          </a:p>
          <a:p>
            <a:pPr marL="0" indent="0" algn="just">
              <a:buNone/>
            </a:pPr>
            <a:r>
              <a:rPr lang="en-US" sz="2000" dirty="0"/>
              <a:t>own customers, but also many other bank customers. Business team is keen to provide</a:t>
            </a:r>
          </a:p>
          <a:p>
            <a:pPr marL="0" indent="0" algn="just">
              <a:buNone/>
            </a:pPr>
            <a:r>
              <a:rPr lang="en-US" sz="2000" dirty="0"/>
              <a:t>various card usage analysis as dashboard to consumers that shows consumer spend and</a:t>
            </a:r>
          </a:p>
          <a:p>
            <a:pPr marL="0" indent="0" algn="just">
              <a:buNone/>
            </a:pPr>
            <a:r>
              <a:rPr lang="en-US" sz="2000" dirty="0"/>
              <a:t>allows users to search easily.</a:t>
            </a:r>
          </a:p>
          <a:p>
            <a:pPr marL="0" indent="0" algn="just">
              <a:buNone/>
            </a:pPr>
            <a:r>
              <a:rPr lang="en-US" sz="2000" dirty="0"/>
              <a:t>Could your team help think and create personalized dashboard that consumer can access</a:t>
            </a:r>
          </a:p>
          <a:p>
            <a:pPr marL="0" indent="0" algn="just">
              <a:buNone/>
            </a:pPr>
            <a:r>
              <a:rPr lang="en-US" sz="2000" dirty="0"/>
              <a:t>from any of his / her devices/computers?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27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2786-48ED-4976-8813-9ED592A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STEPS INVOLVED: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0D8F-B344-4F39-9BCA-53E6166F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847851"/>
            <a:ext cx="11430000" cy="4762500"/>
          </a:xfrm>
        </p:spPr>
        <p:txBody>
          <a:bodyPr/>
          <a:lstStyle/>
          <a:p>
            <a:endParaRPr lang="en-US" b="0" i="0" dirty="0">
              <a:effectLst/>
              <a:latin typeface="medium-content-serif-font"/>
            </a:endParaRPr>
          </a:p>
          <a:p>
            <a:endParaRPr lang="en-IN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8D39F8D-3525-477B-8DB5-8F67D21B5291}"/>
              </a:ext>
            </a:extLst>
          </p:cNvPr>
          <p:cNvSpPr/>
          <p:nvPr/>
        </p:nvSpPr>
        <p:spPr>
          <a:xfrm>
            <a:off x="1025114" y="3199530"/>
            <a:ext cx="2152650" cy="1590675"/>
          </a:xfrm>
          <a:prstGeom prst="hexago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/>
              <a:t>EMPATHIZE</a:t>
            </a:r>
          </a:p>
          <a:p>
            <a:pPr algn="ctr"/>
            <a:endParaRPr lang="en-IN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0CD9374-7625-492B-8E7A-0FBC27E39035}"/>
              </a:ext>
            </a:extLst>
          </p:cNvPr>
          <p:cNvSpPr/>
          <p:nvPr/>
        </p:nvSpPr>
        <p:spPr>
          <a:xfrm>
            <a:off x="3019367" y="2245407"/>
            <a:ext cx="2152650" cy="1657350"/>
          </a:xfrm>
          <a:prstGeom prst="hex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13BC16-0885-4EB0-BA15-EA304EA9A3BE}"/>
              </a:ext>
            </a:extLst>
          </p:cNvPr>
          <p:cNvSpPr/>
          <p:nvPr/>
        </p:nvSpPr>
        <p:spPr>
          <a:xfrm>
            <a:off x="2998597" y="4141900"/>
            <a:ext cx="2152650" cy="1657350"/>
          </a:xfrm>
          <a:prstGeom prst="hexago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DEFINE</a:t>
            </a:r>
            <a:endParaRPr lang="en-IN" b="1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FC79521-27D5-4C96-A9B5-4F28ED256B84}"/>
              </a:ext>
            </a:extLst>
          </p:cNvPr>
          <p:cNvSpPr/>
          <p:nvPr/>
        </p:nvSpPr>
        <p:spPr>
          <a:xfrm>
            <a:off x="1035843" y="4954553"/>
            <a:ext cx="2152650" cy="1657350"/>
          </a:xfrm>
          <a:prstGeom prst="hexag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362CCBD-1A92-4748-8D1C-86F5A45B4181}"/>
              </a:ext>
            </a:extLst>
          </p:cNvPr>
          <p:cNvSpPr/>
          <p:nvPr/>
        </p:nvSpPr>
        <p:spPr>
          <a:xfrm>
            <a:off x="4882797" y="3132855"/>
            <a:ext cx="2152650" cy="1657350"/>
          </a:xfrm>
          <a:prstGeom prst="hexagon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IDEATE</a:t>
            </a:r>
            <a:endParaRPr lang="en-IN" b="1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9B5F3D-ECCF-4767-8A8A-705E8680443C}"/>
              </a:ext>
            </a:extLst>
          </p:cNvPr>
          <p:cNvSpPr/>
          <p:nvPr/>
        </p:nvSpPr>
        <p:spPr>
          <a:xfrm>
            <a:off x="4933950" y="4955667"/>
            <a:ext cx="2152650" cy="1616088"/>
          </a:xfrm>
          <a:prstGeom prst="hexagon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EBD799ED-EBC6-4121-B337-F64A8BF34173}"/>
              </a:ext>
            </a:extLst>
          </p:cNvPr>
          <p:cNvSpPr/>
          <p:nvPr/>
        </p:nvSpPr>
        <p:spPr>
          <a:xfrm>
            <a:off x="6814072" y="2297816"/>
            <a:ext cx="2152650" cy="1657350"/>
          </a:xfrm>
          <a:prstGeom prst="hexag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EC019ECA-848C-4945-9446-C7033FD79B19}"/>
              </a:ext>
            </a:extLst>
          </p:cNvPr>
          <p:cNvSpPr/>
          <p:nvPr/>
        </p:nvSpPr>
        <p:spPr>
          <a:xfrm>
            <a:off x="6865716" y="4104886"/>
            <a:ext cx="2152650" cy="1657350"/>
          </a:xfrm>
          <a:prstGeom prst="hexagon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PROTOTYPE</a:t>
            </a:r>
            <a:endParaRPr lang="en-IN" b="1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973B486B-20FD-4DC7-829E-1D7BDCCA84A5}"/>
              </a:ext>
            </a:extLst>
          </p:cNvPr>
          <p:cNvSpPr/>
          <p:nvPr/>
        </p:nvSpPr>
        <p:spPr>
          <a:xfrm>
            <a:off x="8808325" y="3143184"/>
            <a:ext cx="2152650" cy="1657350"/>
          </a:xfrm>
          <a:prstGeom prst="hexago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  <a:endParaRPr lang="en-IN" b="1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9C717A8E-397C-4324-A8E0-B80C8E8637B6}"/>
              </a:ext>
            </a:extLst>
          </p:cNvPr>
          <p:cNvSpPr/>
          <p:nvPr/>
        </p:nvSpPr>
        <p:spPr>
          <a:xfrm>
            <a:off x="8810794" y="4981422"/>
            <a:ext cx="2152650" cy="1657350"/>
          </a:xfrm>
          <a:prstGeom prst="hexagon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6C7A8F-F90C-4C77-8557-6406DD1B1A3A}"/>
              </a:ext>
            </a:extLst>
          </p:cNvPr>
          <p:cNvSpPr txBox="1"/>
          <p:nvPr/>
        </p:nvSpPr>
        <p:spPr>
          <a:xfrm>
            <a:off x="1225718" y="5029349"/>
            <a:ext cx="1935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endParaRPr lang="en-US" sz="1100" b="1" dirty="0">
              <a:solidFill>
                <a:srgbClr val="FFFF00"/>
              </a:solidFill>
            </a:endParaRPr>
          </a:p>
          <a:p>
            <a:r>
              <a:rPr lang="en-US" sz="1100" b="1" dirty="0">
                <a:solidFill>
                  <a:srgbClr val="FFFF00"/>
                </a:solidFill>
              </a:rPr>
              <a:t>Gathered information through observation and first-hand experience.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Helped in understanding the emotions involved.</a:t>
            </a:r>
          </a:p>
          <a:p>
            <a:endParaRPr lang="en-IN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6CDBE-108A-43EA-96C5-373D58EA8B2A}"/>
              </a:ext>
            </a:extLst>
          </p:cNvPr>
          <p:cNvSpPr txBox="1"/>
          <p:nvPr/>
        </p:nvSpPr>
        <p:spPr>
          <a:xfrm>
            <a:off x="3253894" y="2673824"/>
            <a:ext cx="178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4"/>
                </a:solidFill>
              </a:rPr>
              <a:t>Narrowed it down and listed the specific problem we’re aiming to solve.</a:t>
            </a:r>
            <a:endParaRPr lang="en-IN" sz="1100" b="1" dirty="0">
              <a:solidFill>
                <a:schemeClr val="accent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61CF9-FED2-4CC7-8BAC-FDC0C53C4809}"/>
              </a:ext>
            </a:extLst>
          </p:cNvPr>
          <p:cNvSpPr txBox="1"/>
          <p:nvPr/>
        </p:nvSpPr>
        <p:spPr>
          <a:xfrm>
            <a:off x="5151247" y="5409000"/>
            <a:ext cx="1772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Worked within the time limit, brainstormed the ideas among team.</a:t>
            </a:r>
            <a:endParaRPr lang="en-IN" sz="1100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360C0-8F0A-439A-8865-EC78C37EA911}"/>
              </a:ext>
            </a:extLst>
          </p:cNvPr>
          <p:cNvSpPr txBox="1"/>
          <p:nvPr/>
        </p:nvSpPr>
        <p:spPr>
          <a:xfrm>
            <a:off x="7035447" y="2743201"/>
            <a:ext cx="177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Designed a prototype to test our solution by putting our ideas into action.</a:t>
            </a:r>
            <a:endParaRPr lang="en-IN" sz="1100" b="1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6997B-C9B3-4AC1-8006-E2CD2168719C}"/>
              </a:ext>
            </a:extLst>
          </p:cNvPr>
          <p:cNvSpPr txBox="1"/>
          <p:nvPr/>
        </p:nvSpPr>
        <p:spPr>
          <a:xfrm>
            <a:off x="8966722" y="5510015"/>
            <a:ext cx="1868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Tested our ideas and collected some of the feedbacks.</a:t>
            </a:r>
            <a:endParaRPr lang="en-IN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0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514A-E769-4BE7-8721-F1C1E732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STEP-1 ETNOGRAPHIC 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5279-02B3-44A6-B241-CD55ECB2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4010024"/>
            <a:ext cx="10725586" cy="1848773"/>
          </a:xfrm>
        </p:spPr>
        <p:txBody>
          <a:bodyPr>
            <a:normAutofit fontScale="25000" lnSpcReduction="20000"/>
          </a:bodyPr>
          <a:lstStyle/>
          <a:p>
            <a:endParaRPr lang="en-US" i="0" dirty="0">
              <a:effectLst/>
            </a:endParaRPr>
          </a:p>
          <a:p>
            <a:endParaRPr lang="en-US" dirty="0"/>
          </a:p>
          <a:p>
            <a:endParaRPr lang="en-US" i="0" dirty="0">
              <a:effectLst/>
            </a:endParaRPr>
          </a:p>
          <a:p>
            <a:pPr>
              <a:lnSpc>
                <a:spcPct val="170000"/>
              </a:lnSpc>
            </a:pPr>
            <a:r>
              <a:rPr lang="en-US" sz="6400" dirty="0"/>
              <a:t>H</a:t>
            </a:r>
            <a:r>
              <a:rPr lang="en-US" sz="6400" i="0" dirty="0">
                <a:effectLst/>
              </a:rPr>
              <a:t>ow often do you travel overseas?</a:t>
            </a:r>
          </a:p>
          <a:p>
            <a:pPr>
              <a:lnSpc>
                <a:spcPct val="170000"/>
              </a:lnSpc>
            </a:pPr>
            <a:r>
              <a:rPr lang="en-US" sz="6400" i="0" dirty="0">
                <a:effectLst/>
              </a:rPr>
              <a:t>When you last travelled overseas can you recall what methods you used for making purchases whilst you were overseas? </a:t>
            </a:r>
          </a:p>
          <a:p>
            <a:pPr>
              <a:lnSpc>
                <a:spcPct val="170000"/>
              </a:lnSpc>
            </a:pPr>
            <a:r>
              <a:rPr lang="en-US" sz="6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6400" i="0" dirty="0">
                <a:effectLst/>
              </a:rPr>
              <a:t>If you have not used a prepaid travel card, why not?</a:t>
            </a:r>
          </a:p>
          <a:p>
            <a:pPr>
              <a:lnSpc>
                <a:spcPct val="170000"/>
              </a:lnSpc>
            </a:pPr>
            <a:r>
              <a:rPr lang="en-US" sz="6400" i="0" dirty="0">
                <a:effectLst/>
              </a:rPr>
              <a:t>Do you recall what brand(s) of prepaid travel card you used?</a:t>
            </a:r>
          </a:p>
          <a:p>
            <a:pPr>
              <a:lnSpc>
                <a:spcPct val="170000"/>
              </a:lnSpc>
            </a:pPr>
            <a:r>
              <a:rPr lang="en-US" sz="6400" i="0" dirty="0">
                <a:effectLst/>
              </a:rPr>
              <a:t>Approximately how much money did you load (in total) onto your prepaid travel card?</a:t>
            </a:r>
          </a:p>
          <a:p>
            <a:pPr>
              <a:lnSpc>
                <a:spcPct val="170000"/>
              </a:lnSpc>
            </a:pPr>
            <a:r>
              <a:rPr lang="en-US" sz="6400" i="0" dirty="0">
                <a:effectLst/>
              </a:rPr>
              <a:t> How satisfied were you with the travel card?</a:t>
            </a:r>
          </a:p>
          <a:p>
            <a:pPr>
              <a:lnSpc>
                <a:spcPct val="170000"/>
              </a:lnSpc>
            </a:pPr>
            <a:r>
              <a:rPr lang="en-US" sz="6400" dirty="0"/>
              <a:t>What problems you faced while using the travel card?</a:t>
            </a:r>
            <a:endParaRPr lang="en-US" sz="6400" i="0" dirty="0">
              <a:effectLst/>
            </a:endParaRPr>
          </a:p>
          <a:p>
            <a:pPr>
              <a:lnSpc>
                <a:spcPct val="170000"/>
              </a:lnSpc>
            </a:pPr>
            <a:r>
              <a:rPr lang="en-US" sz="6400" i="0" dirty="0">
                <a:effectLst/>
              </a:rPr>
              <a:t>Do you plan to use the prepaid travel card again on future overseas trips?</a:t>
            </a:r>
          </a:p>
          <a:p>
            <a:pPr>
              <a:lnSpc>
                <a:spcPct val="170000"/>
              </a:lnSpc>
            </a:pPr>
            <a:endParaRPr lang="en-US" sz="6400" i="0" dirty="0">
              <a:effectLst/>
            </a:endParaRPr>
          </a:p>
          <a:p>
            <a:pPr>
              <a:lnSpc>
                <a:spcPct val="170000"/>
              </a:lnSpc>
            </a:pPr>
            <a:endParaRPr lang="en-US" sz="6400" i="0" dirty="0">
              <a:effectLst/>
            </a:endParaRPr>
          </a:p>
          <a:p>
            <a:endParaRPr lang="en-US" i="0" dirty="0">
              <a:effectLst/>
            </a:endParaRPr>
          </a:p>
          <a:p>
            <a:endParaRPr lang="en-US" i="0" dirty="0">
              <a:effectLst/>
            </a:endParaRPr>
          </a:p>
          <a:p>
            <a:endParaRPr lang="en-US" i="0" dirty="0">
              <a:effectLst/>
              <a:latin typeface="Times New Roman" panose="02020603050405020304" pitchFamily="18" charset="0"/>
            </a:endParaRPr>
          </a:p>
          <a:p>
            <a:endParaRPr lang="en-US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2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45B2-4CA0-4CA0-B3EE-3D5BE040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 DEFINING USER’S PERSONA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535A-88C9-47B5-AE6C-7F9C37F0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-152400"/>
            <a:ext cx="11068486" cy="6362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9E13E-6C52-46A6-83CC-6E00D53A0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1" y="1922518"/>
            <a:ext cx="6953250" cy="48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5147-CD2A-4B85-86CE-8744BEA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STEP-3 IDEATE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64B25-6D3B-4800-B7AA-087B56AB9C9F}"/>
              </a:ext>
            </a:extLst>
          </p:cNvPr>
          <p:cNvSpPr/>
          <p:nvPr/>
        </p:nvSpPr>
        <p:spPr>
          <a:xfrm>
            <a:off x="875865" y="2524125"/>
            <a:ext cx="1914960" cy="1295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Personalized dashboard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35167-FFF0-4799-9474-687CC7918E71}"/>
              </a:ext>
            </a:extLst>
          </p:cNvPr>
          <p:cNvSpPr/>
          <p:nvPr/>
        </p:nvSpPr>
        <p:spPr>
          <a:xfrm>
            <a:off x="5990790" y="4438650"/>
            <a:ext cx="1986615" cy="1295400"/>
          </a:xfrm>
          <a:prstGeom prst="rect">
            <a:avLst/>
          </a:prstGeom>
          <a:solidFill>
            <a:srgbClr val="DD37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Displaying card usage features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D242A4-BE78-4D49-92F8-E89FE1F36FB2}"/>
              </a:ext>
            </a:extLst>
          </p:cNvPr>
          <p:cNvSpPr/>
          <p:nvPr/>
        </p:nvSpPr>
        <p:spPr>
          <a:xfrm>
            <a:off x="5990790" y="2524125"/>
            <a:ext cx="1986615" cy="12954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Responsiveness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77E08-C1C7-4BFE-99E8-98B2B6761FE6}"/>
              </a:ext>
            </a:extLst>
          </p:cNvPr>
          <p:cNvSpPr/>
          <p:nvPr/>
        </p:nvSpPr>
        <p:spPr>
          <a:xfrm>
            <a:off x="3495675" y="4438650"/>
            <a:ext cx="1914960" cy="129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and secured transactions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0FA0F-231F-486B-B10C-AA6463B8EEF0}"/>
              </a:ext>
            </a:extLst>
          </p:cNvPr>
          <p:cNvSpPr/>
          <p:nvPr/>
        </p:nvSpPr>
        <p:spPr>
          <a:xfrm>
            <a:off x="875865" y="4438650"/>
            <a:ext cx="1914960" cy="1295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Immediate customer care support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54713-696F-4620-82F3-26DB497D10A1}"/>
              </a:ext>
            </a:extLst>
          </p:cNvPr>
          <p:cNvSpPr/>
          <p:nvPr/>
        </p:nvSpPr>
        <p:spPr>
          <a:xfrm>
            <a:off x="3495675" y="2524125"/>
            <a:ext cx="1914960" cy="1295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 representation of expenses in base currency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A5E369-F553-446E-9DCA-8E2E6685AFA1}"/>
              </a:ext>
            </a:extLst>
          </p:cNvPr>
          <p:cNvSpPr/>
          <p:nvPr/>
        </p:nvSpPr>
        <p:spPr>
          <a:xfrm>
            <a:off x="8420099" y="2524125"/>
            <a:ext cx="1986615" cy="1295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Expense search functionality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7BBB2-27D6-4020-8F71-0BB9DE4834A5}"/>
              </a:ext>
            </a:extLst>
          </p:cNvPr>
          <p:cNvSpPr/>
          <p:nvPr/>
        </p:nvSpPr>
        <p:spPr>
          <a:xfrm>
            <a:off x="8420100" y="4438650"/>
            <a:ext cx="1986614" cy="12954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COVID Insurance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77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502-CC77-48C9-BEE8-F4A6120C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STEP-4 PROTOTYPE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F603BB-8AF7-4E35-9BC7-3BCB66C85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26" y="2151478"/>
            <a:ext cx="7753878" cy="4449788"/>
          </a:xfrm>
        </p:spPr>
      </p:pic>
    </p:spTree>
    <p:extLst>
      <p:ext uri="{BB962C8B-B14F-4D97-AF65-F5344CB8AC3E}">
        <p14:creationId xmlns:p14="http://schemas.microsoft.com/office/powerpoint/2010/main" val="3669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18EF-AB95-431D-9598-FB5FC61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STEP-5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F412-E602-404E-9F21-6E702DBD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Collected feedback from friends and family members.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Back-end Testing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JUnit and Mockito</a:t>
            </a:r>
          </a:p>
          <a:p>
            <a:endParaRPr lang="en-US" dirty="0"/>
          </a:p>
          <a:p>
            <a:r>
              <a:rPr lang="en-US" dirty="0"/>
              <a:t>Front-end Testing</a:t>
            </a: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e2e Tests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Jasmine and Protractor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Unit Tests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Jasmine and Karma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4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C4F5-9DA7-446D-883B-2EEDA56F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0FCBD7-3953-43E3-A2C4-8C68A393A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099539"/>
              </p:ext>
            </p:extLst>
          </p:nvPr>
        </p:nvGraphicFramePr>
        <p:xfrm>
          <a:off x="1731175" y="2872579"/>
          <a:ext cx="9510711" cy="324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CBA4F4A-A1FD-42DD-BC12-3C84BB87AF8A}"/>
              </a:ext>
            </a:extLst>
          </p:cNvPr>
          <p:cNvSpPr/>
          <p:nvPr/>
        </p:nvSpPr>
        <p:spPr>
          <a:xfrm>
            <a:off x="1147766" y="2501103"/>
            <a:ext cx="10348910" cy="4194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7FBF8-F680-4A95-BBD1-001961825FF3}"/>
              </a:ext>
            </a:extLst>
          </p:cNvPr>
          <p:cNvSpPr txBox="1"/>
          <p:nvPr/>
        </p:nvSpPr>
        <p:spPr>
          <a:xfrm rot="16200000">
            <a:off x="-1049263" y="4519875"/>
            <a:ext cx="3829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800" dirty="0"/>
              <a:t>DOCKER CONTAINER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1DC433-FA73-420B-90D4-364F3C54F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0" y="2031035"/>
            <a:ext cx="940135" cy="9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8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514</TotalTime>
  <Words>428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Courier New</vt:lpstr>
      <vt:lpstr>medium-content-serif-font</vt:lpstr>
      <vt:lpstr>Times New Roman</vt:lpstr>
      <vt:lpstr>Wingdings 2</vt:lpstr>
      <vt:lpstr>Quotable</vt:lpstr>
      <vt:lpstr>                 Final Presentation  YourCard</vt:lpstr>
      <vt:lpstr>PROBLEM STATEMENT</vt:lpstr>
      <vt:lpstr>DESIGN THINKING STEPS INVOLVED:</vt:lpstr>
      <vt:lpstr>STEP-1 ETNOGRAPHIC RESEARCH</vt:lpstr>
      <vt:lpstr>STEP-2 DEFINING USER’S PERSONA</vt:lpstr>
      <vt:lpstr>STEP-3 IDEATE</vt:lpstr>
      <vt:lpstr>STEP-4 PROTOTYPE</vt:lpstr>
      <vt:lpstr>STEP-5 TEST</vt:lpstr>
      <vt:lpstr>TECHNOLOGIES USED:</vt:lpstr>
      <vt:lpstr>PROJECT DEMO:</vt:lpstr>
      <vt:lpstr>FUTURE SCOPE: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Hackathon Presentation By Group 1</dc:title>
  <dc:creator>Shivani Agrawal</dc:creator>
  <cp:lastModifiedBy>Shivani Agrawal</cp:lastModifiedBy>
  <cp:revision>38</cp:revision>
  <dcterms:created xsi:type="dcterms:W3CDTF">2020-09-24T11:15:47Z</dcterms:created>
  <dcterms:modified xsi:type="dcterms:W3CDTF">2020-10-04T17:36:16Z</dcterms:modified>
</cp:coreProperties>
</file>