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d43877b0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d43877b0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d43877b0b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d43877b0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d43877b0b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d43877b0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02825" y="313550"/>
            <a:ext cx="80889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5080"/>
              <a:t>Checkpoint 1</a:t>
            </a:r>
            <a:endParaRPr sz="472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58025" y="1224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Web Fondamental 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74075" y="4525725"/>
            <a:ext cx="83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FALLAH Amani 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7125" y="1917000"/>
            <a:ext cx="1542387" cy="154238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r"/>
              <a:t>Comment fonctionne le web 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web ( World Wide Web ) est un ensemble des formations stockés dans un serveur. Il est composé </a:t>
            </a:r>
            <a:r>
              <a:rPr lang="fr"/>
              <a:t>essentiellement</a:t>
            </a:r>
            <a:r>
              <a:rPr lang="fr"/>
              <a:t> du 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Client : qui sont les appareils connectés à l’Internet et les logiciels d'accès au Web disponibles sur ces appareils (généralement un navigateur Web)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Serveur : sont des ordinateurs spécials qui stockent des pages web, des sites ou des applications.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0" y="286975"/>
            <a:ext cx="922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 quoi avez-vous besoin pour devenir  un développeur web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</a:t>
            </a:r>
            <a:r>
              <a:rPr lang="fr"/>
              <a:t>développeur</a:t>
            </a:r>
            <a:r>
              <a:rPr lang="fr"/>
              <a:t> web doit </a:t>
            </a:r>
            <a:r>
              <a:rPr lang="fr"/>
              <a:t>être</a:t>
            </a:r>
            <a:r>
              <a:rPr lang="fr"/>
              <a:t> 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Créatif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Interactif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Curieux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29875" y="243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 est le </a:t>
            </a:r>
            <a:r>
              <a:rPr lang="fr"/>
              <a:t>rôle</a:t>
            </a:r>
            <a:r>
              <a:rPr lang="fr"/>
              <a:t> d’un développeur web 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</a:t>
            </a:r>
            <a:r>
              <a:rPr lang="fr"/>
              <a:t>Le </a:t>
            </a:r>
            <a:r>
              <a:rPr lang="fr"/>
              <a:t>rôle</a:t>
            </a:r>
            <a:r>
              <a:rPr lang="fr"/>
              <a:t> essentiel du développeur Web consiste à utiliser les éléments de base du Web (comme HTML, CSS et JavaScript) pour créer quelque chose complexe comme une page Web. IL peut </a:t>
            </a:r>
            <a:r>
              <a:rPr lang="fr"/>
              <a:t>être</a:t>
            </a:r>
            <a:r>
              <a:rPr lang="fr"/>
              <a:t> soit 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fr" u="sng"/>
              <a:t>Front-end Developer</a:t>
            </a:r>
            <a:r>
              <a:rPr lang="fr"/>
              <a:t> : qui s’occupe de la partie visible de l’application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u="sng"/>
              <a:t>Back-End Developer</a:t>
            </a:r>
            <a:r>
              <a:rPr lang="fr"/>
              <a:t> : qui se charge de la partie « invisible » d’un site web.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u="sng"/>
              <a:t>Full Stack</a:t>
            </a:r>
            <a:r>
              <a:rPr b="1" lang="fr" u="sng"/>
              <a:t> Developer </a:t>
            </a:r>
            <a:r>
              <a:rPr lang="fr"/>
              <a:t>: est une personne qui peut développer à la fois des logiciels client ( partie front-end)  et serveur ( la partie back-end)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