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4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25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11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22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63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5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FFD29C-CE03-4B72-A239-5376631C4C09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A08231-9289-42FA-8507-6ACA69C39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9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94397" y="1719619"/>
            <a:ext cx="8001000" cy="232012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Data base management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7734" y="2342613"/>
            <a:ext cx="6400800" cy="31301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4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Postgre</a:t>
            </a:r>
            <a:r>
              <a:rPr lang="fr-FR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SQL </a:t>
            </a:r>
            <a:r>
              <a:rPr lang="fr-FR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Server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277791" y="5472752"/>
            <a:ext cx="1859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FALLAH </a:t>
            </a:r>
            <a:r>
              <a:rPr lang="fr-FR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Amani</a:t>
            </a:r>
            <a:r>
              <a:rPr lang="fr-FR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fr-F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2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79"/>
          <p:cNvGrpSpPr/>
          <p:nvPr/>
        </p:nvGrpSpPr>
        <p:grpSpPr>
          <a:xfrm>
            <a:off x="4230015" y="327295"/>
            <a:ext cx="3082662" cy="358757"/>
            <a:chOff x="335788" y="267893"/>
            <a:chExt cx="3082925" cy="358775"/>
          </a:xfrm>
        </p:grpSpPr>
        <p:pic>
          <p:nvPicPr>
            <p:cNvPr id="5" name="Picture 247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788" y="267893"/>
              <a:ext cx="2911475" cy="358775"/>
            </a:xfrm>
            <a:prstGeom prst="rect">
              <a:avLst/>
            </a:prstGeom>
          </p:spPr>
        </p:pic>
        <p:pic>
          <p:nvPicPr>
            <p:cNvPr id="6" name="Picture 247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196463" y="267893"/>
              <a:ext cx="222250" cy="358775"/>
            </a:xfrm>
            <a:prstGeom prst="rect">
              <a:avLst/>
            </a:prstGeom>
          </p:spPr>
        </p:pic>
      </p:grpSp>
      <p:sp>
        <p:nvSpPr>
          <p:cNvPr id="7" name="ZoneTexte 6"/>
          <p:cNvSpPr txBox="1"/>
          <p:nvPr/>
        </p:nvSpPr>
        <p:spPr>
          <a:xfrm>
            <a:off x="313900" y="1255594"/>
            <a:ext cx="5991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RDBMs are software systems that enable users to define, create, maintain and control access to relational databases.</a:t>
            </a:r>
            <a:endParaRPr lang="fr-FR" dirty="0"/>
          </a:p>
          <a:p>
            <a:r>
              <a:rPr lang="en-US" dirty="0"/>
              <a:t>Relational, because the databases’ tables are inter-jointed / inter-connected with a specific hierarchy (one-to-one, </a:t>
            </a:r>
            <a:r>
              <a:rPr lang="en-US" dirty="0" err="1"/>
              <a:t>oneto</a:t>
            </a:r>
            <a:r>
              <a:rPr lang="en-US" dirty="0"/>
              <a:t>-many and many-to-many).</a:t>
            </a:r>
            <a:endParaRPr lang="fr-FR" dirty="0"/>
          </a:p>
          <a:p>
            <a:r>
              <a:rPr lang="en-US" dirty="0"/>
              <a:t>So instead of having one gigantic table with multiple columns and rows we can divide this main table into interlinked </a:t>
            </a:r>
            <a:r>
              <a:rPr lang="en-US" dirty="0" smtClean="0"/>
              <a:t>sub-tables. </a:t>
            </a:r>
          </a:p>
          <a:p>
            <a:r>
              <a:rPr lang="en-US" dirty="0" smtClean="0"/>
              <a:t>Making it easier to access data, to understand the database and to handle complex data configuration.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pic>
        <p:nvPicPr>
          <p:cNvPr id="8" name="Picture 2477"/>
          <p:cNvPicPr/>
          <p:nvPr/>
        </p:nvPicPr>
        <p:blipFill>
          <a:blip r:embed="rId4"/>
          <a:stretch>
            <a:fillRect/>
          </a:stretch>
        </p:blipFill>
        <p:spPr>
          <a:xfrm>
            <a:off x="7201561" y="1368567"/>
            <a:ext cx="4562475" cy="45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13899" y="1025771"/>
            <a:ext cx="11723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is the most popular RDBMS. It was initially released the 23 May 1995 and written in C/C++. It is currently owned by Oracle Corporation.</a:t>
            </a:r>
            <a:endParaRPr lang="fr-FR" dirty="0"/>
          </a:p>
          <a:p>
            <a:r>
              <a:rPr lang="en-US" dirty="0"/>
              <a:t>It is used by many popular companies: Google, LinkedIn, Amazon, Netflix, Facebook, Twitter,</a:t>
            </a:r>
            <a:endParaRPr lang="fr-FR" dirty="0"/>
          </a:p>
          <a:p>
            <a:r>
              <a:rPr lang="en-US" dirty="0" err="1"/>
              <a:t>Youtube</a:t>
            </a:r>
            <a:r>
              <a:rPr lang="en-US" dirty="0"/>
              <a:t>…</a:t>
            </a:r>
            <a:endParaRPr lang="fr-FR" dirty="0"/>
          </a:p>
          <a:p>
            <a:r>
              <a:rPr lang="en-US" dirty="0"/>
              <a:t>MySQL is open-source and benefits from a very big community.</a:t>
            </a:r>
            <a:endParaRPr lang="fr-FR" dirty="0"/>
          </a:p>
          <a:p>
            <a:r>
              <a:rPr lang="en-US" dirty="0"/>
              <a:t>As a RDBMS it uses a strict schema model (data inputs must strictly respect a certain schema without flexibility as in </a:t>
            </a:r>
            <a:r>
              <a:rPr lang="en-US" dirty="0" err="1"/>
              <a:t>NoSQL</a:t>
            </a:r>
            <a:r>
              <a:rPr lang="en-US" dirty="0"/>
              <a:t>) and relational nature of its data.</a:t>
            </a:r>
            <a:endParaRPr lang="fr-FR" dirty="0"/>
          </a:p>
          <a:p>
            <a:r>
              <a:rPr lang="en-US" dirty="0"/>
              <a:t>As a SQL (structured query language) it uses queries to obtain data via JOINS to join / connect tables together.</a:t>
            </a:r>
            <a:endParaRPr lang="fr-FR" dirty="0"/>
          </a:p>
          <a:p>
            <a:endParaRPr lang="en-US" dirty="0" smtClean="0"/>
          </a:p>
          <a:p>
            <a:r>
              <a:rPr lang="en-US" dirty="0" smtClean="0"/>
              <a:t>Compared </a:t>
            </a:r>
            <a:r>
              <a:rPr lang="en-US" dirty="0"/>
              <a:t>to </a:t>
            </a:r>
            <a:r>
              <a:rPr lang="en-US" dirty="0" err="1"/>
              <a:t>NoSQL</a:t>
            </a:r>
            <a:r>
              <a:rPr lang="en-US" dirty="0"/>
              <a:t>, SQL allows to automatically update data redundant in different parts of the databases. </a:t>
            </a:r>
            <a:endParaRPr lang="en-US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807725" y="409433"/>
            <a:ext cx="418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MySQL </a:t>
            </a:r>
            <a:endParaRPr lang="fr-FR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262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9585" y="4386262"/>
            <a:ext cx="2895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13899" y="1162248"/>
            <a:ext cx="11723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Postgre</a:t>
            </a:r>
            <a:r>
              <a:rPr lang="en-US" dirty="0" smtClean="0"/>
              <a:t> </a:t>
            </a:r>
            <a:r>
              <a:rPr lang="en-US" dirty="0"/>
              <a:t>SQL is the second most popular RDBMS. It was initially released the 8 July 1996 and written in </a:t>
            </a:r>
            <a:r>
              <a:rPr lang="en-US" dirty="0" smtClean="0"/>
              <a:t>C.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 smtClean="0"/>
              <a:t> is developed </a:t>
            </a:r>
            <a:r>
              <a:rPr lang="en-US" dirty="0"/>
              <a:t>and owned by Owned by </a:t>
            </a:r>
            <a:r>
              <a:rPr lang="en-US" dirty="0" err="1"/>
              <a:t>PostgreSQL</a:t>
            </a:r>
            <a:r>
              <a:rPr lang="en-US" dirty="0"/>
              <a:t> Global Development Group. It is used by many popular companies: Cisco, Apple, Skype… MySQL is open-source and benefits from a very big community</a:t>
            </a:r>
            <a:r>
              <a:rPr lang="en-US" dirty="0" smtClean="0"/>
              <a:t>.</a:t>
            </a:r>
          </a:p>
          <a:p>
            <a:endParaRPr lang="fr-FR" dirty="0"/>
          </a:p>
          <a:p>
            <a:r>
              <a:rPr lang="en-US" dirty="0"/>
              <a:t>As a RDBMS it uses a strict schema model (data inputs must strictly respect a certain schema without flexibility as in </a:t>
            </a:r>
            <a:r>
              <a:rPr lang="en-US" dirty="0" err="1"/>
              <a:t>NoSQL</a:t>
            </a:r>
            <a:r>
              <a:rPr lang="en-US" dirty="0"/>
              <a:t>) and relational nature of its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07725" y="409433"/>
            <a:ext cx="418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defRPr>
            </a:lvl1pPr>
          </a:lstStyle>
          <a:p>
            <a:r>
              <a:rPr lang="fr-FR" dirty="0" err="1"/>
              <a:t>Postgre</a:t>
            </a:r>
            <a:r>
              <a:rPr lang="fr-FR" dirty="0"/>
              <a:t> SQL </a:t>
            </a:r>
          </a:p>
        </p:txBody>
      </p:sp>
      <p:pic>
        <p:nvPicPr>
          <p:cNvPr id="10" name="Picture 2772"/>
          <p:cNvPicPr/>
          <p:nvPr/>
        </p:nvPicPr>
        <p:blipFill>
          <a:blip r:embed="rId2"/>
          <a:stretch>
            <a:fillRect/>
          </a:stretch>
        </p:blipFill>
        <p:spPr>
          <a:xfrm>
            <a:off x="4308308" y="3816161"/>
            <a:ext cx="2701925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13899" y="1162248"/>
            <a:ext cx="1172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/>
              <a:t>SQL Server is also a RDBMS. It was initially released the 2 April 1989 and written in C,C++ and C#. It was </a:t>
            </a:r>
            <a:r>
              <a:rPr lang="en-US" dirty="0" smtClean="0"/>
              <a:t>developed </a:t>
            </a:r>
            <a:r>
              <a:rPr lang="en-US" dirty="0"/>
              <a:t>and owned by Microsoft</a:t>
            </a:r>
            <a:r>
              <a:rPr lang="en-US" dirty="0" smtClean="0"/>
              <a:t>.</a:t>
            </a:r>
          </a:p>
          <a:p>
            <a:endParaRPr lang="fr-FR" dirty="0"/>
          </a:p>
          <a:p>
            <a:r>
              <a:rPr lang="en-US" dirty="0"/>
              <a:t>It is used by many popular companies: </a:t>
            </a:r>
            <a:r>
              <a:rPr lang="en-US" dirty="0" err="1"/>
              <a:t>EdgeWood</a:t>
            </a:r>
            <a:r>
              <a:rPr lang="en-US" dirty="0"/>
              <a:t> College, Palo Alto University, Palo Alto</a:t>
            </a:r>
            <a:endParaRPr lang="fr-FR" dirty="0"/>
          </a:p>
          <a:p>
            <a:r>
              <a:rPr lang="en-US" dirty="0"/>
              <a:t>University…</a:t>
            </a:r>
            <a:endParaRPr lang="fr-FR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807725" y="409433"/>
            <a:ext cx="418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defRPr>
            </a:lvl1pPr>
          </a:lstStyle>
          <a:p>
            <a:r>
              <a:rPr lang="fr-FR" dirty="0" smtClean="0"/>
              <a:t>SQL Server </a:t>
            </a:r>
            <a:endParaRPr lang="fr-FR" dirty="0"/>
          </a:p>
        </p:txBody>
      </p:sp>
      <p:pic>
        <p:nvPicPr>
          <p:cNvPr id="5" name="Picture 2928"/>
          <p:cNvPicPr/>
          <p:nvPr/>
        </p:nvPicPr>
        <p:blipFill>
          <a:blip r:embed="rId2"/>
          <a:stretch>
            <a:fillRect/>
          </a:stretch>
        </p:blipFill>
        <p:spPr>
          <a:xfrm>
            <a:off x="4527336" y="4111387"/>
            <a:ext cx="2536825" cy="21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35"/>
          <p:cNvPicPr/>
          <p:nvPr/>
        </p:nvPicPr>
        <p:blipFill>
          <a:blip r:embed="rId2"/>
          <a:stretch>
            <a:fillRect/>
          </a:stretch>
        </p:blipFill>
        <p:spPr>
          <a:xfrm>
            <a:off x="639763" y="357188"/>
            <a:ext cx="109124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056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373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Secteur</vt:lpstr>
      <vt:lpstr>Data base management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</dc:title>
  <dc:creator>Expert</dc:creator>
  <cp:lastModifiedBy>Expert</cp:lastModifiedBy>
  <cp:revision>3</cp:revision>
  <dcterms:created xsi:type="dcterms:W3CDTF">2022-07-18T14:53:19Z</dcterms:created>
  <dcterms:modified xsi:type="dcterms:W3CDTF">2022-07-18T15:19:42Z</dcterms:modified>
</cp:coreProperties>
</file>