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7.png" ContentType="image/png"/>
  <Override PartName="/ppt/media/image5.jpeg" ContentType="image/jpeg"/>
  <Override PartName="/ppt/media/image6.jpeg" ContentType="image/jpe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5C6087-6711-4302-99A5-63F33193C032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13/03/19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ACA615-873F-46D3-84FD-E4496561D8D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107640" y="116640"/>
            <a:ext cx="8907120" cy="655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725840" y="2853000"/>
            <a:ext cx="5537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Lets get one little problem done y’all!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3024000" y="648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2800" spc="-1" strike="noStrike">
                <a:latin typeface="Arial"/>
              </a:rPr>
              <a:t>       </a:t>
            </a:r>
            <a:r>
              <a:rPr b="0" lang="en-IN" sz="3600" spc="-1" strike="noStrike">
                <a:latin typeface="Arial"/>
              </a:rPr>
              <a:t> </a:t>
            </a:r>
            <a:r>
              <a:rPr b="0" lang="en-IN" sz="3600" spc="-1" strike="noStrike">
                <a:latin typeface="Arial"/>
              </a:rPr>
              <a:t>Numpy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76000" y="2664000"/>
            <a:ext cx="79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latin typeface="Arial"/>
              </a:rPr>
              <a:t>https://drive.google.com/file/d/19da7P7eYXkx_h-_lRg0X-KR6s8Mied7A/view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952000" y="576000"/>
            <a:ext cx="31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3600" spc="-1" strike="noStrike">
                <a:latin typeface="Arial"/>
              </a:rPr>
              <a:t>      </a:t>
            </a:r>
            <a:r>
              <a:rPr b="0" lang="en-IN" sz="3600" spc="-1" strike="noStrike">
                <a:latin typeface="Arial"/>
              </a:rPr>
              <a:t>Pandas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656000" y="2160000"/>
            <a:ext cx="5819400" cy="202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133360" y="720000"/>
            <a:ext cx="5173200" cy="52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125800" y="1708560"/>
            <a:ext cx="5218200" cy="325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64000" y="864000"/>
            <a:ext cx="7488000" cy="314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2400" spc="-1" strike="noStrike">
                <a:latin typeface="Arial"/>
              </a:rPr>
              <a:t>Sources to study from:</a:t>
            </a:r>
            <a:endParaRPr b="0" lang="en-IN" sz="2400" spc="-1" strike="noStrike">
              <a:latin typeface="Arial"/>
            </a:endParaRPr>
          </a:p>
          <a:p>
            <a:endParaRPr b="0" lang="en-IN" sz="2400" spc="-1" strike="noStrike">
              <a:latin typeface="Arial"/>
            </a:endParaRPr>
          </a:p>
          <a:p>
            <a:endParaRPr b="0" lang="en-IN" sz="24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- KDNuggets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- Pythonprogramming.net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- Kaggle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- GFG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- Just google it.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107640" y="1124640"/>
            <a:ext cx="8928720" cy="403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-18360" y="260640"/>
            <a:ext cx="9162000" cy="628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1"/>
          <a:stretch/>
        </p:blipFill>
        <p:spPr>
          <a:xfrm>
            <a:off x="23400" y="332640"/>
            <a:ext cx="9120240" cy="513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539640" y="260640"/>
            <a:ext cx="8136720" cy="610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467640" y="404640"/>
            <a:ext cx="8239320" cy="60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467640" y="1676520"/>
            <a:ext cx="8381520" cy="301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47640" y="2349000"/>
            <a:ext cx="57603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Should you do Machine Learning?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7080" y="1268640"/>
            <a:ext cx="787968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Your Minor and your Major.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Data Science Competitions on Kaggle and AnalyticsVidhya.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(can you make a looooooooooooot of money)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Getting into Development Early.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Presentable and deployable projects to put on your resume.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Can also be used to make your own Jarvis.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LibreOffice/6.2.1.2$Windows_X86_64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2019-03-10T18:16:55Z</dcterms:created>
  <dc:creator>Windows User</dc:creator>
  <dc:description/>
  <dc:language>en-IN</dc:language>
  <cp:lastModifiedBy/>
  <dcterms:modified xsi:type="dcterms:W3CDTF">2019-03-13T09:41:00Z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