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CytoAutoCluster</a:t>
            </a:r>
            <a:r>
              <a:rPr lang="en-US" sz="2400" b="1" dirty="0"/>
              <a:t>: Revolutionizing Cytometry with Machine Learning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 Presenter:</a:t>
            </a:r>
            <a:r>
              <a:rPr lang="en-US" sz="2400" dirty="0"/>
              <a:t> Anuj Kadam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609600"/>
            <a:ext cx="11100289" cy="97045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Project Background and Objective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732449"/>
            <a:ext cx="10965761" cy="4058751"/>
          </a:xfrm>
        </p:spPr>
        <p:txBody>
          <a:bodyPr anchor="t">
            <a:normAutofit lnSpcReduction="10000"/>
          </a:bodyPr>
          <a:lstStyle/>
          <a:p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Background and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Cytometry data is complex, high-dimensional, and often noisy. Traditional clustering methods face limitations with scalability and interpretation.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Issue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lack of sufficient labeled data makes supervised learning challenging, while biological variations add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 a semi-supervised model to enhance clustering accuracy and reduce dependency on manual annotations.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autoencoder-based methods to simplify data representation, validating against expert-labeled clusters.</a:t>
            </a:r>
          </a:p>
          <a:p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7DFC-19B1-5B78-8905-D18ADE9A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Dataset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B1E7B9-9393-D100-6E96-9B8B68CC0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35" y="2272611"/>
            <a:ext cx="11979245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Data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: Levine_32dim dataset. Widely recognized in immunological research for benchmarking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: 32 biological markers capturing DNA, viability, and immune traits.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Labeling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39%: Labeled into 14 clusters (104,184 samples).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61%: Unlabeled (161,443 samples).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Challenge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: Handling high-dimensional data with a mix of labeled and unlabeled points.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: Extract meaningful patterns while ensuring interpretability. </a:t>
            </a:r>
          </a:p>
        </p:txBody>
      </p:sp>
    </p:spTree>
    <p:extLst>
      <p:ext uri="{BB962C8B-B14F-4D97-AF65-F5344CB8AC3E}">
        <p14:creationId xmlns:p14="http://schemas.microsoft.com/office/powerpoint/2010/main" val="78124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9652-EEE5-F22E-8B46-F8D60699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Workflow and Methods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C029C3-72D0-8AA3-C9EF-E5FBC782F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417078"/>
            <a:ext cx="7842340" cy="503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Preparation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scaling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standerdscaler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Splitting data into labeled and unlabeled subsets.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Dimensionality Reduction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Visualizing clusters in 2D using t-SNE.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Semi-Supervised 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 autoencoders for feature extraction.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Balance tasks using combined loss (Binary Cross-Entropy &amp; MSE).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labeled data as a guide to improve cluster definition in unlabeled subsets.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28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2F92-D14C-6AD1-120E-70E63677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FB5D-8E12-31D4-59B8-C1C9567C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Architecture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Encoder: Compresses data into a compact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Decoder: Reconstructs the original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Learning Paradigm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Combines supervised learning with autoencoders for effective feature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Outputs clusters with minimized reliance on manual intervention.</a:t>
            </a:r>
          </a:p>
          <a:p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098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300-2573-0E4E-B904-06AD6AA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CDC7-DC26-DDA5-D2F5-B511D5EF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Performance</a:t>
            </a: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Accuracy: 94.05%.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AUROC: 0.9987, showcasing excellent class separation.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Algorithms</a:t>
            </a: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Logistic Regression: Low error (Log Loss: 0.022).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XGBoost</a:t>
            </a: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Robust predictions with slightly higher Log Loss (0.043).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t-SNE Visualizations</a:t>
            </a: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Distinct clusters with minimal overlap, showcasing clarity in group assignments.</a:t>
            </a:r>
          </a:p>
          <a:p>
            <a:endParaRPr lang="en-IN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3DA5-95FE-C8A3-2663-9E3FECB6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124456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User Interface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err="1">
                <a:solidFill>
                  <a:schemeClr val="tx1"/>
                </a:solidFill>
              </a:rPr>
              <a:t>Gradio</a:t>
            </a:r>
            <a:r>
              <a:rPr lang="en-US" sz="2000" b="1" dirty="0">
                <a:solidFill>
                  <a:schemeClr val="tx1"/>
                </a:solidFill>
              </a:rPr>
              <a:t> Integration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Enables real-time interaction with the model.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Features include t-SNE visualization and cluster exploration.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User-friendly interface, no coding required.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B078-5AEE-180C-F1C5-92D38057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4368"/>
            <a:ext cx="10353762" cy="37947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72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38E2-2A51-227E-1D46-C22DD563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THANK    YOU</a:t>
            </a:r>
          </a:p>
        </p:txBody>
      </p:sp>
    </p:spTree>
    <p:extLst>
      <p:ext uri="{BB962C8B-B14F-4D97-AF65-F5344CB8AC3E}">
        <p14:creationId xmlns:p14="http://schemas.microsoft.com/office/powerpoint/2010/main" val="6281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CytoAutoCluster_anuj</Template>
  <TotalTime>4</TotalTime>
  <Words>367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CytoAutoCluster: Revolutionizing Cytometry with Machine Learning </vt:lpstr>
      <vt:lpstr>Project Background and Objective</vt:lpstr>
      <vt:lpstr>Dataset Summary</vt:lpstr>
      <vt:lpstr>Workflow and Methods</vt:lpstr>
      <vt:lpstr>Model Overview</vt:lpstr>
      <vt:lpstr>Results and Analysis</vt:lpstr>
      <vt:lpstr>User Interface  Gradio Integration: Enables real-time interaction with the model. Features include t-SNE visualization and cluster exploration. User-friendly interface, no coding required. </vt:lpstr>
      <vt:lpstr>THANK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 Pawar</dc:creator>
  <cp:lastModifiedBy>Ajit Pawar</cp:lastModifiedBy>
  <cp:revision>2</cp:revision>
  <dcterms:created xsi:type="dcterms:W3CDTF">2024-11-28T06:40:16Z</dcterms:created>
  <dcterms:modified xsi:type="dcterms:W3CDTF">2024-11-28T06:44:20Z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