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Inter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Pathway Gothic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Inter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Inter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athwayGothicOn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badbe45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badbe45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badbe45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badbe45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fa940987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fa940987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469d1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469d1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adbe45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adbe45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badbe45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badbe45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badbe45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badbe45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badbe45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badbe45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badbe45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badbe45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longest-zig-zag-subsequence/" TargetMode="External"/><Relationship Id="rId4" Type="http://schemas.openxmlformats.org/officeDocument/2006/relationships/hyperlink" Target="https://algorithmsandme.com/longest-increasing-subsequenc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643850" y="718675"/>
            <a:ext cx="6770700" cy="15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261745" lvl="0" marL="1273810" marR="50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600">
                <a:solidFill>
                  <a:srgbClr val="07376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Design and Analysis of  Algorithms</a:t>
            </a:r>
            <a:endParaRPr sz="4600">
              <a:solidFill>
                <a:srgbClr val="07376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0" y="2451975"/>
            <a:ext cx="6770700" cy="13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ASSIGNMENT-2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Group-2       Section-C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IIB2019004             Saloni Singla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IIB2019005      Sandeep Kumar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IIB2019006    Amanjeet Kumar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717800" y="803225"/>
            <a:ext cx="77082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527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Time Complexity and Space Complexity Analysis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259" name="Google Shape;259;p37"/>
          <p:cNvSpPr txBox="1"/>
          <p:nvPr>
            <p:ph idx="1" type="subTitle"/>
          </p:nvPr>
        </p:nvSpPr>
        <p:spPr>
          <a:xfrm>
            <a:off x="-2431700" y="148852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 txBox="1"/>
          <p:nvPr>
            <p:ph idx="2" type="subTitle"/>
          </p:nvPr>
        </p:nvSpPr>
        <p:spPr>
          <a:xfrm>
            <a:off x="-3594425" y="20751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idx="3" type="subTitle"/>
          </p:nvPr>
        </p:nvSpPr>
        <p:spPr>
          <a:xfrm>
            <a:off x="-2646500" y="20751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4" type="subTitle"/>
          </p:nvPr>
        </p:nvSpPr>
        <p:spPr>
          <a:xfrm>
            <a:off x="-2547850" y="22098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idx="5" type="subTitle"/>
          </p:nvPr>
        </p:nvSpPr>
        <p:spPr>
          <a:xfrm>
            <a:off x="-2646500" y="17421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>
            <p:ph idx="6" type="subTitle"/>
          </p:nvPr>
        </p:nvSpPr>
        <p:spPr>
          <a:xfrm>
            <a:off x="717800" y="1742175"/>
            <a:ext cx="76383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Time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time complexity will beO(n∗3)because we are in away doing memoization our approach 1 code and saving timeby using values of the precalculated subproblems.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Space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space complexity will beO(n)for input array andO(n∗3)for storing the values of each condition by dynamicprogramming.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864300" y="1183700"/>
            <a:ext cx="62709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Above two methods have different time and space complexities and meet to fulfill the problem statement. The order in which they are good can be listed as: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I. Approach 1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II. Approach 2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Based on the time complexities and space complexities.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717800" y="3214400"/>
            <a:ext cx="59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920675" y="4039900"/>
            <a:ext cx="61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836100" y="3945700"/>
            <a:ext cx="6270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Utkarsh Trivedi, ’</a:t>
            </a:r>
            <a:r>
              <a:rPr lang="en" sz="1250" u="sng">
                <a:solidFill>
                  <a:schemeClr val="hlink"/>
                </a:solidFill>
                <a:hlinkClick r:id="rId3"/>
              </a:rPr>
              <a:t>Longest Zig-Zag Subsequence’,GeeksforGeeks</a:t>
            </a:r>
            <a:r>
              <a:rPr lang="en" sz="1250">
                <a:solidFill>
                  <a:schemeClr val="dk1"/>
                </a:solidFill>
              </a:rPr>
              <a:t>, 2018. [Online]. [Accessed: 27-Mar-2021]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’</a:t>
            </a:r>
            <a:r>
              <a:rPr lang="en" sz="1250" u="sng">
                <a:solidFill>
                  <a:schemeClr val="hlink"/>
                </a:solidFill>
                <a:hlinkClick r:id="rId4"/>
              </a:rPr>
              <a:t>Longest alternating Subsequence’, Alogorithmsandme,</a:t>
            </a:r>
            <a:r>
              <a:rPr lang="en" sz="1250">
                <a:solidFill>
                  <a:schemeClr val="dk1"/>
                </a:solidFill>
              </a:rPr>
              <a:t>.[Online]. [Accessed: 27-Mar-2021]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3225" y="1296452"/>
            <a:ext cx="77175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0655" lvl="0" marL="1270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 sz="3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864300" y="2536525"/>
            <a:ext cx="75663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The longest Zig-Zag subsequence problem is to find length of the longest subsequence of given sequence such that all elements of this are alternating.</a:t>
            </a:r>
            <a:endParaRPr b="1" sz="29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Basic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5" name="Google Shape;195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156525" y="324100"/>
            <a:ext cx="4232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ALGORITHM-1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596550" y="1042800"/>
            <a:ext cx="61353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recursion, we will determine the state of the problem if,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0 then we want an element smaller than it as subsequence is already been started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1 then t we want an element greater than it as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subsequence is already been started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2 then we can take any element as subsequence is yet to be started.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in the Base case, when we have no further elements left. (n==0).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knowing the state,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either discard the number or include the number in the current sequence if the previous element is smaller with state = 1 or previous element is greater with state = 0 and if state =2 we take all of the possibilities.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Pseudo Code :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60000" l="0" r="21104" t="0"/>
          <a:stretch/>
        </p:blipFill>
        <p:spPr>
          <a:xfrm>
            <a:off x="572825" y="1717900"/>
            <a:ext cx="3476226" cy="20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20000" t="39777"/>
          <a:stretch/>
        </p:blipFill>
        <p:spPr>
          <a:xfrm>
            <a:off x="4614525" y="1045900"/>
            <a:ext cx="3986150" cy="30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682700" y="101730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527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Time Complexity and Space Complexity Analysis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-2664375" y="1714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2" type="subTitle"/>
          </p:nvPr>
        </p:nvSpPr>
        <p:spPr>
          <a:xfrm>
            <a:off x="-2593925" y="27990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3" type="subTitle"/>
          </p:nvPr>
        </p:nvSpPr>
        <p:spPr>
          <a:xfrm>
            <a:off x="-2664375" y="22565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4" type="subTitle"/>
          </p:nvPr>
        </p:nvSpPr>
        <p:spPr>
          <a:xfrm>
            <a:off x="-2664375" y="19412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5" type="subTitle"/>
          </p:nvPr>
        </p:nvSpPr>
        <p:spPr>
          <a:xfrm>
            <a:off x="-2515875" y="236745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6" type="subTitle"/>
          </p:nvPr>
        </p:nvSpPr>
        <p:spPr>
          <a:xfrm>
            <a:off x="717800" y="2029225"/>
            <a:ext cx="76380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Time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time complexity will beO(2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)because it checks out allthe possibilities by recursing.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Space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space complexity isO(n),for storing the input array.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33" name="Google Shape;233;p34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DP</a:t>
            </a:r>
            <a:endParaRPr/>
          </a:p>
        </p:txBody>
      </p:sp>
      <p:sp>
        <p:nvSpPr>
          <p:cNvPr id="234" name="Google Shape;234;p34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156525" y="554275"/>
            <a:ext cx="4232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ALGORITHM-2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156525" y="1343575"/>
            <a:ext cx="42321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start, we get to know about the state of the problem whether it is 0, 1 or 2.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the values of each element, there is a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dimensional matrix of size n x 3 (dp[n][3]).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matrix will store each element’s state in best possible way.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value of dp[i][state] is precalculated then directly pass on it for further calculation, else calculate dp[i][state] and store it for further use.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we return the lenght of the subsequence.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Pseudo Code :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246" name="Google Shape;246;p36"/>
          <p:cNvSpPr txBox="1"/>
          <p:nvPr>
            <p:ph idx="1" type="subTitle"/>
          </p:nvPr>
        </p:nvSpPr>
        <p:spPr>
          <a:xfrm>
            <a:off x="-2734850" y="15730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 txBox="1"/>
          <p:nvPr>
            <p:ph idx="2" type="subTitle"/>
          </p:nvPr>
        </p:nvSpPr>
        <p:spPr>
          <a:xfrm>
            <a:off x="-2340275" y="27990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3" type="subTitle"/>
          </p:nvPr>
        </p:nvSpPr>
        <p:spPr>
          <a:xfrm>
            <a:off x="-2421025" y="15730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idx="4" type="subTitle"/>
          </p:nvPr>
        </p:nvSpPr>
        <p:spPr>
          <a:xfrm>
            <a:off x="807925" y="1099150"/>
            <a:ext cx="59328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5" type="subTitle"/>
          </p:nvPr>
        </p:nvSpPr>
        <p:spPr>
          <a:xfrm>
            <a:off x="9303325" y="174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 txBox="1"/>
          <p:nvPr>
            <p:ph idx="6" type="subTitle"/>
          </p:nvPr>
        </p:nvSpPr>
        <p:spPr>
          <a:xfrm>
            <a:off x="9419850" y="2963125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b="51953" l="0" r="32263" t="0"/>
          <a:stretch/>
        </p:blipFill>
        <p:spPr>
          <a:xfrm>
            <a:off x="608200" y="1444426"/>
            <a:ext cx="3877701" cy="251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 rotWithShape="1">
          <a:blip r:embed="rId4">
            <a:alphaModFix/>
          </a:blip>
          <a:srcRect b="0" l="0" r="30512" t="48293"/>
          <a:stretch/>
        </p:blipFill>
        <p:spPr>
          <a:xfrm>
            <a:off x="5108962" y="1444425"/>
            <a:ext cx="3568263" cy="25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