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85" r:id="rId4"/>
    <p:sldId id="264" r:id="rId5"/>
    <p:sldId id="286" r:id="rId6"/>
    <p:sldId id="287" r:id="rId7"/>
    <p:sldId id="262" r:id="rId8"/>
    <p:sldId id="302" r:id="rId9"/>
    <p:sldId id="303" r:id="rId10"/>
    <p:sldId id="304" r:id="rId11"/>
    <p:sldId id="306" r:id="rId12"/>
    <p:sldId id="297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A387-79D8-4650-92B4-74DA337876F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C624-2F7D-44A3-A23B-577DEF4A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AB8E-7A8B-452C-87EF-73A931EF3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F650-6E0C-4423-A632-E222E308A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A81A-8F5B-4677-9227-480E36F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8A1E-5E98-4A96-AF66-E47F1CB5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83FD-539E-4E04-84AE-A5B35181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06DD-C46D-4812-A7D7-95CB87B2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10A3D-767F-49B1-8F49-D3AE888E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3039-C316-4C5A-939C-847E7B1B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F8D8-48AC-440D-9157-FA8A08E4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D8BA0-0887-4F7B-A7C8-370B122A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62FB8-4AE0-43F8-AA81-4FBA7CD2D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CA451-9314-4799-A8D1-BEA1A056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1570-E585-4742-86EE-25449922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C5D6-0D45-460D-B313-DD397AC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9A2A-7BC3-4800-9CE2-F8D56674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CD6E-D133-4AE0-B527-F2271B4F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5CBCF-B737-4C67-A74B-822E61B8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1404-FD9D-4162-A146-F536349E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803-D2B2-4F8F-BD29-AC9AEEC4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D8C3-7616-4302-A925-D13B0F7A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C1F7-14AC-4382-ADA8-F214094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93A9-432A-4550-B87A-0B2C907E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4A00-9873-44D2-9DDF-4016CFFE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82E6-A881-4431-B065-8813E502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D85F-EC8D-42FA-AB38-24D4439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0B1E-453D-4BDB-A56C-5557BF5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9430-EB2D-4752-8311-3C03AAE4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C62F2-18A6-41DB-8AC8-63D9D78E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17B03-560A-4F7E-AA40-885AE906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E7869-5078-4E23-A7FD-21E84612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5112C-49C4-4105-A427-68A9F55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5EFF-2592-4C6E-848C-EFD80660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D0C0-E190-4546-AD5F-2BB08F46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87B1-4CE4-48C5-8E1E-B016C84A8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6582F-D674-4F0C-9ECA-FCE7943A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85619-A188-462C-B3CB-ED49957F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11DCF-D6FC-49ED-975F-8AD286FB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8F25F-E7F0-44F9-86D0-5EE14EA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FF43D-FC70-4762-B5F4-58E3E8F1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B277-F3DA-4965-A870-82D05EF8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F567-B387-488F-A0D0-0AFB6B83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2460-A294-4412-ABD6-2AF74A54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3254-663A-47BB-B83A-ADFBCFE6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AE8AA-9CA3-4DCA-B5F5-6651C46B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C60A2-4C86-46FA-83B0-55BC590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DD1E-EB9A-427C-BE15-F90CE82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E093-9554-4DEE-BFA5-45C3A02A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781B-88A0-4977-9419-1D88531D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5DDA-CAB9-442B-9034-2B8D049F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2C33-6899-45F3-BA64-881B9C20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2A18-1BB9-46E9-9885-6E343554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0577-B800-4F7B-8893-5EAF4A64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469C-C3E6-4831-AE61-12A65B2F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5EE1D-C348-4DA9-BED7-FFFAC4B50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4B2E0-1917-4748-BEA5-76E1792A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1B73-7BC2-432C-BEF8-28F7B698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D548-AA67-42B1-B7FE-38FED7E8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E1F7-A2FE-4440-A3FF-0717AE0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39820-1FEE-4FA1-9CAD-A80BCA10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DF1A-06E6-462E-BAE7-E986600F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6F5A-ACDF-417E-8AB8-B59A08F34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EB78-C467-4748-A8D8-7CB70D2E21F2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57ED-E123-43FE-9C9D-767A6C0EB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7ACF-2BDD-493B-AFBF-C15212BE2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BCE3-8901-4605-B4AF-10AAD902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684F7-431E-412A-BB5B-7EF43D3451EA}"/>
              </a:ext>
            </a:extLst>
          </p:cNvPr>
          <p:cNvSpPr txBox="1"/>
          <p:nvPr/>
        </p:nvSpPr>
        <p:spPr>
          <a:xfrm>
            <a:off x="0" y="0"/>
            <a:ext cx="11987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:- Setup Your Printer – Drivers for Windows, iOS PC</a:t>
            </a:r>
          </a:p>
          <a:p>
            <a:endParaRPr lang="en-US" dirty="0"/>
          </a:p>
          <a:p>
            <a:r>
              <a:rPr lang="en-US" dirty="0"/>
              <a:t>Description :- Setting up printer is easy like 1, 2, and 3. Unbox and Setup your Printer; Connect to Wireless Network; Install Easy Setup to setup your Printer on any device.</a:t>
            </a:r>
          </a:p>
        </p:txBody>
      </p:sp>
    </p:spTree>
    <p:extLst>
      <p:ext uri="{BB962C8B-B14F-4D97-AF65-F5344CB8AC3E}">
        <p14:creationId xmlns:p14="http://schemas.microsoft.com/office/powerpoint/2010/main" val="113577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BB4788-B9CF-48B2-A032-D924900A6FFA}"/>
              </a:ext>
            </a:extLst>
          </p:cNvPr>
          <p:cNvSpPr/>
          <p:nvPr/>
        </p:nvSpPr>
        <p:spPr>
          <a:xfrm>
            <a:off x="0" y="0"/>
            <a:ext cx="7209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6.) Locate your Printer Icon on your PC and Open to connect your Printer to Windows or Apple/Mac PC.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8.) Click Add a Printer to connect your Printer to your Windows 11, 10, 8.1, 8, 7 or Apple/Mac PC.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9.) Select the Printer which you want to connect to your PC.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10.) follow the on-screen instructions to complete the Printer Setup.</a:t>
            </a:r>
          </a:p>
          <a:p>
            <a:endParaRPr lang="en-US" dirty="0"/>
          </a:p>
          <a:p>
            <a:r>
              <a:rPr lang="en-US" dirty="0"/>
              <a:t>10.) Print test page to confirm your printer connection is successful.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0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70E106-D7E3-4FB5-B711-42433717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0" y="899337"/>
            <a:ext cx="626981" cy="577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686CC2-7DB3-4FCD-BD02-F6F1BABD8BB2}"/>
              </a:ext>
            </a:extLst>
          </p:cNvPr>
          <p:cNvSpPr/>
          <p:nvPr/>
        </p:nvSpPr>
        <p:spPr>
          <a:xfrm>
            <a:off x="916243" y="940050"/>
            <a:ext cx="118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Easy Setup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D2707-B1EF-4FEE-A418-8A6E2B22C609}"/>
              </a:ext>
            </a:extLst>
          </p:cNvPr>
          <p:cNvCxnSpPr/>
          <p:nvPr/>
        </p:nvCxnSpPr>
        <p:spPr>
          <a:xfrm>
            <a:off x="0" y="1517093"/>
            <a:ext cx="120594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3D7B3C-83B3-4FA1-B0AA-5900E30489BF}"/>
              </a:ext>
            </a:extLst>
          </p:cNvPr>
          <p:cNvSpPr txBox="1"/>
          <p:nvPr/>
        </p:nvSpPr>
        <p:spPr>
          <a:xfrm>
            <a:off x="7479009" y="940050"/>
            <a:ext cx="4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Products    About 	Contact 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2C60C7-4A06-45EC-A07E-8EF7812A2A5E}"/>
              </a:ext>
            </a:extLst>
          </p:cNvPr>
          <p:cNvCxnSpPr/>
          <p:nvPr/>
        </p:nvCxnSpPr>
        <p:spPr>
          <a:xfrm>
            <a:off x="0" y="866208"/>
            <a:ext cx="120594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7ACFAEF-83B3-46DD-AF12-42DA7368E6E9}"/>
              </a:ext>
            </a:extLst>
          </p:cNvPr>
          <p:cNvSpPr/>
          <p:nvPr/>
        </p:nvSpPr>
        <p:spPr>
          <a:xfrm>
            <a:off x="4431008" y="2167978"/>
            <a:ext cx="7628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0" dirty="0">
                <a:solidFill>
                  <a:srgbClr val="ED4B03"/>
                </a:solidFill>
                <a:effectLst/>
                <a:latin typeface="+mj-lt"/>
              </a:rPr>
              <a:t>New!</a:t>
            </a:r>
            <a:r>
              <a:rPr lang="en-US" sz="3000" b="0" i="0" dirty="0">
                <a:solidFill>
                  <a:srgbClr val="212529"/>
                </a:solidFill>
                <a:effectLst/>
                <a:latin typeface="+mj-lt"/>
              </a:rPr>
              <a:t> </a:t>
            </a:r>
            <a:r>
              <a:rPr lang="en-US" sz="3000" b="0" i="0" dirty="0">
                <a:solidFill>
                  <a:srgbClr val="343A40"/>
                </a:solidFill>
                <a:effectLst/>
                <a:latin typeface="+mj-lt"/>
              </a:rPr>
              <a:t>Printer Installer</a:t>
            </a:r>
            <a:endParaRPr lang="en-US" sz="3000" b="0" i="0" dirty="0">
              <a:solidFill>
                <a:srgbClr val="212529"/>
              </a:solidFill>
              <a:effectLst/>
              <a:latin typeface="+mj-lt"/>
            </a:endParaRPr>
          </a:p>
          <a:p>
            <a:r>
              <a:rPr lang="en-US" sz="3000" b="0" i="0" dirty="0">
                <a:effectLst/>
                <a:latin typeface="+mj-lt"/>
              </a:rPr>
              <a:t>Instantly Enable All of Your Printers</a:t>
            </a:r>
          </a:p>
          <a:p>
            <a:pPr algn="just"/>
            <a:endParaRPr lang="en-US" sz="2000" b="0" i="0" dirty="0">
              <a:effectLst/>
              <a:latin typeface="+mj-lt"/>
            </a:endParaRPr>
          </a:p>
          <a:p>
            <a:pPr algn="just"/>
            <a:r>
              <a:rPr lang="en-US" sz="2000" b="0" i="0" dirty="0">
                <a:effectLst/>
                <a:latin typeface="+mj-lt"/>
              </a:rPr>
              <a:t>Easy Setup automatically install and update your printers drivers on Windows or iOS PC  so you can get your printer working without the headaches!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FF3906-B1A8-47A2-BC85-4C49FFF8AA06}"/>
              </a:ext>
            </a:extLst>
          </p:cNvPr>
          <p:cNvSpPr/>
          <p:nvPr/>
        </p:nvSpPr>
        <p:spPr>
          <a:xfrm>
            <a:off x="26361" y="5907497"/>
            <a:ext cx="11626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000" dirty="0">
                <a:latin typeface="+mj-lt"/>
              </a:rPr>
              <a:t>Special Offer! </a:t>
            </a:r>
            <a:r>
              <a:rPr lang="en-US" sz="3000" dirty="0">
                <a:solidFill>
                  <a:srgbClr val="FF0000"/>
                </a:solidFill>
                <a:latin typeface="+mj-lt"/>
              </a:rPr>
              <a:t>H-2</a:t>
            </a:r>
            <a:br>
              <a:rPr lang="en-US" b="1" dirty="0">
                <a:solidFill>
                  <a:srgbClr val="1A1A1A"/>
                </a:solidFill>
                <a:latin typeface="Poppins"/>
              </a:rPr>
            </a:br>
            <a:r>
              <a:rPr lang="en-US" b="1" dirty="0"/>
              <a:t>Keep your Printer drivers up-to-date automatically from S7.99/month only!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2FE5F-A896-4F87-A5A2-DD724FE69C40}"/>
              </a:ext>
            </a:extLst>
          </p:cNvPr>
          <p:cNvSpPr/>
          <p:nvPr/>
        </p:nvSpPr>
        <p:spPr>
          <a:xfrm>
            <a:off x="4574879" y="4681600"/>
            <a:ext cx="158421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3000" dirty="0">
                <a:latin typeface="-apple-system"/>
              </a:rPr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424575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99FF19-DB42-4992-81CD-8108959B5A44}"/>
              </a:ext>
            </a:extLst>
          </p:cNvPr>
          <p:cNvSpPr/>
          <p:nvPr/>
        </p:nvSpPr>
        <p:spPr>
          <a:xfrm rot="10800000">
            <a:off x="887892" y="485537"/>
            <a:ext cx="3366053" cy="5387009"/>
          </a:xfrm>
          <a:prstGeom prst="roundRect">
            <a:avLst/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1ABA6-2C6E-4A03-82F2-E8CF572E1B7A}"/>
              </a:ext>
            </a:extLst>
          </p:cNvPr>
          <p:cNvSpPr txBox="1"/>
          <p:nvPr/>
        </p:nvSpPr>
        <p:spPr>
          <a:xfrm>
            <a:off x="874642" y="2623252"/>
            <a:ext cx="33660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Easy Setup</a:t>
            </a:r>
          </a:p>
          <a:p>
            <a:pPr algn="ctr"/>
            <a:r>
              <a:rPr lang="en-US" dirty="0"/>
              <a:t>1 MONTH </a:t>
            </a:r>
            <a:r>
              <a:rPr lang="en-US" dirty="0">
                <a:solidFill>
                  <a:srgbClr val="FF0000"/>
                </a:solidFill>
              </a:rPr>
              <a:t>H-3</a:t>
            </a:r>
          </a:p>
          <a:p>
            <a:endParaRPr lang="en-US" dirty="0"/>
          </a:p>
          <a:p>
            <a:pPr algn="ctr"/>
            <a:r>
              <a:rPr lang="en-US" sz="2200" dirty="0"/>
              <a:t>USD $7.99/MONTH</a:t>
            </a:r>
          </a:p>
          <a:p>
            <a:pPr algn="ctr"/>
            <a:r>
              <a:rPr lang="en-US" sz="2200" dirty="0"/>
              <a:t>Single PC – Windows/iOS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61112-9997-4A11-BBF5-4B6ED210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17" y="985453"/>
            <a:ext cx="1587302" cy="158730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5E8DCE-8CC7-4630-8614-A24D5343CB53}"/>
              </a:ext>
            </a:extLst>
          </p:cNvPr>
          <p:cNvSpPr/>
          <p:nvPr/>
        </p:nvSpPr>
        <p:spPr>
          <a:xfrm>
            <a:off x="1749652" y="4846983"/>
            <a:ext cx="1642532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Buy Now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95E805-D9C9-494D-82D2-9EC663DC10BF}"/>
              </a:ext>
            </a:extLst>
          </p:cNvPr>
          <p:cNvSpPr/>
          <p:nvPr/>
        </p:nvSpPr>
        <p:spPr>
          <a:xfrm rot="10800000">
            <a:off x="4697892" y="485538"/>
            <a:ext cx="3366053" cy="5387009"/>
          </a:xfrm>
          <a:prstGeom prst="roundRect">
            <a:avLst/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A5E9D-B2D2-4B18-96E1-1D27AC1323EF}"/>
              </a:ext>
            </a:extLst>
          </p:cNvPr>
          <p:cNvSpPr txBox="1"/>
          <p:nvPr/>
        </p:nvSpPr>
        <p:spPr>
          <a:xfrm>
            <a:off x="4684642" y="2623253"/>
            <a:ext cx="33660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Easy Setup</a:t>
            </a:r>
          </a:p>
          <a:p>
            <a:pPr algn="ctr"/>
            <a:r>
              <a:rPr lang="en-US" dirty="0"/>
              <a:t>6 MONTH </a:t>
            </a:r>
            <a:r>
              <a:rPr lang="en-US" dirty="0">
                <a:solidFill>
                  <a:srgbClr val="FF0000"/>
                </a:solidFill>
              </a:rPr>
              <a:t>H-3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2200" dirty="0"/>
              <a:t>USD $39.99/MONTH</a:t>
            </a:r>
          </a:p>
          <a:p>
            <a:pPr algn="ctr"/>
            <a:r>
              <a:rPr lang="en-US" sz="2200" dirty="0"/>
              <a:t>Single PC – Windows/iOS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9781DC-6F61-4412-8F24-E96ECDC59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17" y="985454"/>
            <a:ext cx="1587302" cy="15873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78B61F-C887-4A7D-88F6-B82D655F5556}"/>
              </a:ext>
            </a:extLst>
          </p:cNvPr>
          <p:cNvSpPr/>
          <p:nvPr/>
        </p:nvSpPr>
        <p:spPr>
          <a:xfrm>
            <a:off x="5559652" y="4846984"/>
            <a:ext cx="1642532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Buy Now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24E37-F3CB-465D-85B9-E7CBAE67A1A0}"/>
              </a:ext>
            </a:extLst>
          </p:cNvPr>
          <p:cNvSpPr/>
          <p:nvPr/>
        </p:nvSpPr>
        <p:spPr>
          <a:xfrm rot="10800000">
            <a:off x="8521141" y="485538"/>
            <a:ext cx="3366053" cy="5387009"/>
          </a:xfrm>
          <a:prstGeom prst="roundRect">
            <a:avLst/>
          </a:prstGeom>
          <a:solidFill>
            <a:srgbClr val="F8F8F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3EA15-0DF0-42D8-B0D2-7643B5016749}"/>
              </a:ext>
            </a:extLst>
          </p:cNvPr>
          <p:cNvSpPr txBox="1"/>
          <p:nvPr/>
        </p:nvSpPr>
        <p:spPr>
          <a:xfrm>
            <a:off x="8507891" y="2623253"/>
            <a:ext cx="33660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Easy Setup</a:t>
            </a:r>
          </a:p>
          <a:p>
            <a:pPr algn="ctr"/>
            <a:r>
              <a:rPr lang="en-US" dirty="0"/>
              <a:t>1 MONTH </a:t>
            </a:r>
            <a:r>
              <a:rPr lang="en-US" dirty="0">
                <a:solidFill>
                  <a:srgbClr val="FF0000"/>
                </a:solidFill>
              </a:rPr>
              <a:t>H-3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2200" dirty="0"/>
              <a:t>USD $99.99/MONTH</a:t>
            </a:r>
          </a:p>
          <a:p>
            <a:pPr algn="ctr"/>
            <a:r>
              <a:rPr lang="en-US" sz="2200" dirty="0"/>
              <a:t>3-Single PC – Windows/iOS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536665-39BD-41FF-A932-FB2F4BE325BE}"/>
              </a:ext>
            </a:extLst>
          </p:cNvPr>
          <p:cNvSpPr/>
          <p:nvPr/>
        </p:nvSpPr>
        <p:spPr>
          <a:xfrm>
            <a:off x="9382901" y="4846984"/>
            <a:ext cx="1642532" cy="4638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Buy Now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F0328A-86EA-4AB9-954F-58A71F703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66" y="985453"/>
            <a:ext cx="1587302" cy="158730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F6BE7-0E08-499F-8888-CDA1E195378E}"/>
              </a:ext>
            </a:extLst>
          </p:cNvPr>
          <p:cNvSpPr/>
          <p:nvPr/>
        </p:nvSpPr>
        <p:spPr>
          <a:xfrm>
            <a:off x="9382901" y="423715"/>
            <a:ext cx="1747803" cy="4505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Best Pack</a:t>
            </a:r>
          </a:p>
        </p:txBody>
      </p:sp>
    </p:spTree>
    <p:extLst>
      <p:ext uri="{BB962C8B-B14F-4D97-AF65-F5344CB8AC3E}">
        <p14:creationId xmlns:p14="http://schemas.microsoft.com/office/powerpoint/2010/main" val="303688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CD981-5D9B-460B-8A29-7CF7E48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81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9A5AE-131E-47CE-9933-E20B93CC1D61}"/>
              </a:ext>
            </a:extLst>
          </p:cNvPr>
          <p:cNvSpPr txBox="1"/>
          <p:nvPr/>
        </p:nvSpPr>
        <p:spPr>
          <a:xfrm>
            <a:off x="5147792" y="1013608"/>
            <a:ext cx="299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Software &amp; Drivers for HP Printers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Software &amp; Drivers for Canon Printers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Software &amp; Drivers for Epson Printers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Software &amp; Drivers for Brother Printers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05346-B57C-4996-AC83-70F914AFD3F8}"/>
              </a:ext>
            </a:extLst>
          </p:cNvPr>
          <p:cNvSpPr/>
          <p:nvPr/>
        </p:nvSpPr>
        <p:spPr>
          <a:xfrm>
            <a:off x="5147792" y="522693"/>
            <a:ext cx="9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38A83-79FF-430D-A75C-A461B1A58BE0}"/>
              </a:ext>
            </a:extLst>
          </p:cNvPr>
          <p:cNvSpPr/>
          <p:nvPr/>
        </p:nvSpPr>
        <p:spPr>
          <a:xfrm>
            <a:off x="9898018" y="567331"/>
            <a:ext cx="1164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Disclaimer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About US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Follow US</a:t>
            </a:r>
          </a:p>
        </p:txBody>
      </p:sp>
    </p:spTree>
    <p:extLst>
      <p:ext uri="{BB962C8B-B14F-4D97-AF65-F5344CB8AC3E}">
        <p14:creationId xmlns:p14="http://schemas.microsoft.com/office/powerpoint/2010/main" val="214723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4CCCF-062F-4819-BC0D-B9DA9B3627A6}"/>
              </a:ext>
            </a:extLst>
          </p:cNvPr>
          <p:cNvSpPr/>
          <p:nvPr/>
        </p:nvSpPr>
        <p:spPr>
          <a:xfrm>
            <a:off x="417676" y="2056673"/>
            <a:ext cx="85142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>
                <a:effectLst/>
                <a:latin typeface="+mj-lt"/>
              </a:rPr>
              <a:t>Complete Printer Setup using </a:t>
            </a:r>
            <a:r>
              <a:rPr lang="en-US" sz="3000" dirty="0"/>
              <a:t>Easy Setup  </a:t>
            </a:r>
            <a:r>
              <a:rPr lang="en-US" sz="3000" dirty="0">
                <a:solidFill>
                  <a:srgbClr val="FF0000"/>
                </a:solidFill>
              </a:rPr>
              <a:t>H-1</a:t>
            </a:r>
          </a:p>
          <a:p>
            <a:endParaRPr lang="en-US" dirty="0">
              <a:latin typeface="HPSimplifiedLight123"/>
            </a:endParaRPr>
          </a:p>
          <a:p>
            <a:r>
              <a:rPr lang="en-US" sz="2000" b="0" i="0" dirty="0">
                <a:effectLst/>
                <a:latin typeface="+mj-lt"/>
              </a:rPr>
              <a:t>1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+mj-lt"/>
              </a:rPr>
              <a:t>&lt;strong&gt;</a:t>
            </a:r>
            <a:r>
              <a:rPr lang="en-US" sz="2000" b="0" i="0" dirty="0">
                <a:effectLst/>
                <a:latin typeface="+mj-lt"/>
              </a:rPr>
              <a:t>Unbox and Setup your Printer</a:t>
            </a:r>
            <a:r>
              <a:rPr lang="en-US" sz="2000" dirty="0">
                <a:solidFill>
                  <a:srgbClr val="FF0000"/>
                </a:solidFill>
              </a:rPr>
              <a:t>&lt;/strong&gt;</a:t>
            </a:r>
            <a:endParaRPr lang="en-US" sz="2000" b="0" i="0" dirty="0">
              <a:solidFill>
                <a:srgbClr val="FF0000"/>
              </a:solidFill>
              <a:effectLst/>
              <a:latin typeface="+mj-lt"/>
            </a:endParaRPr>
          </a:p>
          <a:p>
            <a:endParaRPr lang="en-US" sz="2000" b="0" i="0" dirty="0">
              <a:effectLst/>
              <a:latin typeface="+mj-lt"/>
            </a:endParaRPr>
          </a:p>
          <a:p>
            <a:r>
              <a:rPr lang="en-US" sz="2000" dirty="0">
                <a:latin typeface="+mj-lt"/>
              </a:rPr>
              <a:t>2 </a:t>
            </a:r>
            <a:r>
              <a:rPr lang="en-US" sz="2000" dirty="0">
                <a:solidFill>
                  <a:srgbClr val="FF0000"/>
                </a:solidFill>
              </a:rPr>
              <a:t>&lt;strong&gt;</a:t>
            </a:r>
            <a:r>
              <a:rPr lang="en-US" sz="2000" dirty="0">
                <a:latin typeface="+mj-lt"/>
              </a:rPr>
              <a:t>Connect to Wireless Network</a:t>
            </a:r>
            <a:r>
              <a:rPr lang="en-US" sz="2000" dirty="0">
                <a:solidFill>
                  <a:srgbClr val="FF0000"/>
                </a:solidFill>
              </a:rPr>
              <a:t>&lt;/strong&gt;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3 </a:t>
            </a:r>
            <a:r>
              <a:rPr lang="en-US" sz="2000" dirty="0">
                <a:solidFill>
                  <a:srgbClr val="FF0000"/>
                </a:solidFill>
              </a:rPr>
              <a:t>&lt;strong&gt;</a:t>
            </a:r>
            <a:r>
              <a:rPr lang="en-US" sz="2000" dirty="0">
                <a:latin typeface="+mj-lt"/>
              </a:rPr>
              <a:t>Install Easy Setup to connect your PC</a:t>
            </a:r>
            <a:r>
              <a:rPr lang="en-US" sz="2000" dirty="0">
                <a:solidFill>
                  <a:srgbClr val="FF0000"/>
                </a:solidFill>
              </a:rPr>
              <a:t>&lt;/strong&gt;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endParaRPr lang="en-US" sz="2000" dirty="0"/>
          </a:p>
          <a:p>
            <a:endParaRPr lang="en-US" dirty="0"/>
          </a:p>
          <a:p>
            <a:r>
              <a:rPr lang="en-US" sz="1200" dirty="0">
                <a:latin typeface="+mj-lt"/>
              </a:rPr>
              <a:t>Easy Setup will help you setup your printer, connect the printer to Wi-Fi, install print drivers on windows/iOS PC. Click Get Started to setup and install your.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53FE9-6367-409D-B55B-8044BFCE8D98}"/>
              </a:ext>
            </a:extLst>
          </p:cNvPr>
          <p:cNvSpPr txBox="1"/>
          <p:nvPr/>
        </p:nvSpPr>
        <p:spPr>
          <a:xfrm>
            <a:off x="538788" y="4513229"/>
            <a:ext cx="19379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latin typeface="+mj-lt"/>
              </a:rPr>
              <a:t>Get 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0E106-D7E3-4FB5-B711-42433717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0" y="899337"/>
            <a:ext cx="626981" cy="577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686CC2-7DB3-4FCD-BD02-F6F1BABD8BB2}"/>
              </a:ext>
            </a:extLst>
          </p:cNvPr>
          <p:cNvSpPr/>
          <p:nvPr/>
        </p:nvSpPr>
        <p:spPr>
          <a:xfrm>
            <a:off x="916243" y="940050"/>
            <a:ext cx="1186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Easy Setup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D2707-B1EF-4FEE-A418-8A6E2B22C609}"/>
              </a:ext>
            </a:extLst>
          </p:cNvPr>
          <p:cNvCxnSpPr/>
          <p:nvPr/>
        </p:nvCxnSpPr>
        <p:spPr>
          <a:xfrm>
            <a:off x="0" y="1517093"/>
            <a:ext cx="120594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94D96-DB60-4EE3-8EA0-2783F697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31" y="2281956"/>
            <a:ext cx="2420364" cy="22312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3D7B3C-83B3-4FA1-B0AA-5900E30489BF}"/>
              </a:ext>
            </a:extLst>
          </p:cNvPr>
          <p:cNvSpPr txBox="1"/>
          <p:nvPr/>
        </p:nvSpPr>
        <p:spPr>
          <a:xfrm>
            <a:off x="7479009" y="940050"/>
            <a:ext cx="45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Products    About 	Contact 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2C60C7-4A06-45EC-A07E-8EF7812A2A5E}"/>
              </a:ext>
            </a:extLst>
          </p:cNvPr>
          <p:cNvCxnSpPr/>
          <p:nvPr/>
        </p:nvCxnSpPr>
        <p:spPr>
          <a:xfrm>
            <a:off x="0" y="866208"/>
            <a:ext cx="120594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41DFE-4BCB-4ADA-9D06-6D2C941219F1}"/>
              </a:ext>
            </a:extLst>
          </p:cNvPr>
          <p:cNvSpPr/>
          <p:nvPr/>
        </p:nvSpPr>
        <p:spPr>
          <a:xfrm>
            <a:off x="2051713" y="0"/>
            <a:ext cx="95919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cap="all" dirty="0">
                <a:latin typeface="+mj-lt"/>
              </a:rPr>
              <a:t>Main features of Easy Setup for Printers</a:t>
            </a:r>
            <a:r>
              <a:rPr lang="en-US" sz="3000" cap="all" dirty="0">
                <a:solidFill>
                  <a:srgbClr val="FF0000"/>
                </a:solidFill>
                <a:latin typeface="+mj-lt"/>
              </a:rPr>
              <a:t>– H2</a:t>
            </a:r>
            <a:endParaRPr lang="en-US" sz="3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1A654-87C8-4D56-8154-076F7DD48BCF}"/>
              </a:ext>
            </a:extLst>
          </p:cNvPr>
          <p:cNvSpPr txBox="1"/>
          <p:nvPr/>
        </p:nvSpPr>
        <p:spPr>
          <a:xfrm>
            <a:off x="2260310" y="474344"/>
            <a:ext cx="725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In-built automated tool with Artificial intelligence to diagnose and fix common problems with your Printers which are listed below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0BF97-4258-47F0-9399-90B03BD0903D}"/>
              </a:ext>
            </a:extLst>
          </p:cNvPr>
          <p:cNvSpPr/>
          <p:nvPr/>
        </p:nvSpPr>
        <p:spPr>
          <a:xfrm>
            <a:off x="0" y="141035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strong&gt;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Resolving Print jobs stuck in queue and other printing problems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&lt;/strong&gt;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+mj-lt"/>
              </a:rPr>
              <a:t>:  </a:t>
            </a:r>
            <a:r>
              <a:rPr lang="en-US" sz="1200" dirty="0">
                <a:solidFill>
                  <a:srgbClr val="333333"/>
                </a:solidFill>
                <a:latin typeface="+mj-lt"/>
              </a:rPr>
              <a:t>Diagnose &amp; fix common problems with your Printers or error messages using in-built utility. </a:t>
            </a:r>
          </a:p>
          <a:p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Resolving Print quality issues: 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If the quality of a printed </a:t>
            </a:r>
            <a:r>
              <a:rPr lang="en-US" sz="1200" dirty="0">
                <a:solidFill>
                  <a:srgbClr val="767676"/>
                </a:solidFill>
                <a:latin typeface="+mj-lt"/>
              </a:rPr>
              <a:t>document or Image is not as expected from your printers. Run in built utility to clean ink, printhead and smudges to fix print quality issues.</a:t>
            </a:r>
            <a:br>
              <a:rPr lang="en-US" dirty="0">
                <a:solidFill>
                  <a:srgbClr val="333333"/>
                </a:solidFill>
                <a:latin typeface="+mj-lt"/>
              </a:rPr>
            </a:b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&lt;strong&gt;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Resolving Printer Offline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&lt;/strong&gt;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1200" dirty="0">
                <a:solidFill>
                  <a:srgbClr val="767676"/>
                </a:solidFill>
                <a:latin typeface="+mj-lt"/>
              </a:rPr>
              <a:t>If you see an offline message as the status for the printer or a Printer not responding message when attempting to print. Run in built utility to fix common connectivity issues with printer.</a:t>
            </a:r>
            <a:br>
              <a:rPr lang="en-US" dirty="0">
                <a:solidFill>
                  <a:srgbClr val="333333"/>
                </a:solidFill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&lt;strong&gt;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Resolving Printer not responding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&lt;/strong&gt;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1200" dirty="0">
                <a:solidFill>
                  <a:srgbClr val="767676"/>
                </a:solidFill>
                <a:latin typeface="+mj-lt"/>
              </a:rPr>
              <a:t>If you see Printer not responding message when attempting to print. Run in built utility to diagnose and fix common connectivity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3B086-8909-40B1-8B16-0F29D27FAA2A}"/>
              </a:ext>
            </a:extLst>
          </p:cNvPr>
          <p:cNvSpPr/>
          <p:nvPr/>
        </p:nvSpPr>
        <p:spPr>
          <a:xfrm>
            <a:off x="6847665" y="1410353"/>
            <a:ext cx="53443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Fix common scanning problems </a:t>
            </a:r>
          </a:p>
          <a:p>
            <a:r>
              <a:rPr lang="en-US" sz="1200" dirty="0">
                <a:solidFill>
                  <a:srgbClr val="767676"/>
                </a:solidFill>
                <a:latin typeface="+mj-lt"/>
              </a:rPr>
              <a:t>Diagnose &amp; fix any of the following scanning problems or error messages with your printers using in-built utility. </a:t>
            </a:r>
          </a:p>
          <a:p>
            <a:r>
              <a:rPr lang="en-US" dirty="0">
                <a:solidFill>
                  <a:srgbClr val="767676"/>
                </a:solidFill>
                <a:latin typeface="HPSimplifiedLight"/>
              </a:rPr>
              <a:t> </a:t>
            </a:r>
          </a:p>
          <a:p>
            <a:endParaRPr lang="en-US" dirty="0">
              <a:solidFill>
                <a:srgbClr val="767676"/>
              </a:solidFill>
              <a:latin typeface="HPSimplified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An error occurred communicating with the scanning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An error occurred while communicating with the scanning/imaging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Computer not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No Computer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Scan to computer is currently unavailable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Scan to computer no longer activated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Scan Unsuccessful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Scanner not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Scanner Unreachable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67676"/>
                </a:solidFill>
                <a:latin typeface="+mj-lt"/>
              </a:rPr>
              <a:t>The scanner could not be initialized</a:t>
            </a:r>
          </a:p>
        </p:txBody>
      </p:sp>
    </p:spTree>
    <p:extLst>
      <p:ext uri="{BB962C8B-B14F-4D97-AF65-F5344CB8AC3E}">
        <p14:creationId xmlns:p14="http://schemas.microsoft.com/office/powerpoint/2010/main" val="261484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BA904D-10A2-43FC-9249-A132B8893CEF}"/>
              </a:ext>
            </a:extLst>
          </p:cNvPr>
          <p:cNvSpPr/>
          <p:nvPr/>
        </p:nvSpPr>
        <p:spPr>
          <a:xfrm>
            <a:off x="1522813" y="172278"/>
            <a:ext cx="98475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cap="all" dirty="0">
                <a:solidFill>
                  <a:srgbClr val="FF0000"/>
                </a:solidFill>
                <a:latin typeface="+mj-lt"/>
              </a:rPr>
              <a:t>&lt;b&gt;</a:t>
            </a:r>
            <a:r>
              <a:rPr lang="en-US" sz="3000" cap="all" dirty="0">
                <a:latin typeface="+mj-lt"/>
              </a:rPr>
              <a:t>why chose Easy Setup for Printer Setup</a:t>
            </a:r>
            <a:r>
              <a:rPr lang="en-US" sz="3000" cap="all" dirty="0">
                <a:solidFill>
                  <a:srgbClr val="FF0000"/>
                </a:solidFill>
                <a:latin typeface="+mj-lt"/>
              </a:rPr>
              <a:t>&lt;/B&gt;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1D949-879C-4C6C-9D84-3EBC921FF55D}"/>
              </a:ext>
            </a:extLst>
          </p:cNvPr>
          <p:cNvSpPr/>
          <p:nvPr/>
        </p:nvSpPr>
        <p:spPr>
          <a:xfrm>
            <a:off x="6785114" y="1322435"/>
            <a:ext cx="49960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2C2C2C"/>
                </a:solidFill>
                <a:latin typeface="+mj-lt"/>
              </a:rPr>
              <a:t>Any Brand, Any Device, Anytime</a:t>
            </a:r>
          </a:p>
          <a:p>
            <a:pPr algn="ctr" fontAlgn="base"/>
            <a:endParaRPr lang="en-US" sz="1400" dirty="0"/>
          </a:p>
          <a:p>
            <a:pPr fontAlgn="base"/>
            <a:r>
              <a:rPr lang="en-US" sz="1400" dirty="0"/>
              <a:t>Print, Scan, Fax, Edit, or Share your Images and Documents with any device, from any brand, anytime.</a:t>
            </a:r>
          </a:p>
          <a:p>
            <a:pPr fontAlgn="base"/>
            <a:endParaRPr lang="en-US" dirty="0"/>
          </a:p>
          <a:p>
            <a:pPr algn="ctr" fontAlgn="base"/>
            <a:r>
              <a:rPr lang="en-US" sz="2000" b="1" dirty="0">
                <a:solidFill>
                  <a:srgbClr val="2C2C2C"/>
                </a:solidFill>
                <a:latin typeface="+mj-lt"/>
              </a:rPr>
              <a:t>Practice Safety </a:t>
            </a:r>
          </a:p>
          <a:p>
            <a:r>
              <a:rPr lang="en-US" sz="1400" dirty="0"/>
              <a:t>We ensure data protection for our users and also check that no sensitive information should be compromised.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1C328-49B9-4324-B846-B27FA93EBA21}"/>
              </a:ext>
            </a:extLst>
          </p:cNvPr>
          <p:cNvSpPr/>
          <p:nvPr/>
        </p:nvSpPr>
        <p:spPr>
          <a:xfrm>
            <a:off x="463825" y="1322435"/>
            <a:ext cx="549965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rgbClr val="2C2C2C"/>
                </a:solidFill>
                <a:latin typeface="+mj-lt"/>
              </a:rPr>
              <a:t>Effortlessly Setup, Print, Scan, Fax</a:t>
            </a:r>
          </a:p>
          <a:p>
            <a:pPr algn="ctr" fontAlgn="base"/>
            <a:endParaRPr lang="en-US" sz="2000" dirty="0">
              <a:latin typeface="+mj-lt"/>
            </a:endParaRPr>
          </a:p>
          <a:p>
            <a:pPr fontAlgn="base"/>
            <a:r>
              <a:rPr lang="en-US" sz="1400" dirty="0">
                <a:latin typeface="+mj-lt"/>
              </a:rPr>
              <a:t>Setup your Printers on Windows or Mac PC to Print, Scan fax, your Images. and documents effortlessly</a:t>
            </a:r>
          </a:p>
          <a:p>
            <a:pPr algn="ctr"/>
            <a:endParaRPr lang="en-US" b="1" dirty="0">
              <a:solidFill>
                <a:srgbClr val="2C2C2C"/>
              </a:solidFill>
              <a:latin typeface="+mj-lt"/>
            </a:endParaRPr>
          </a:p>
          <a:p>
            <a:pPr algn="ctr" fontAlgn="base"/>
            <a:r>
              <a:rPr lang="en-US" sz="2000" b="1" dirty="0">
                <a:solidFill>
                  <a:srgbClr val="2C2C2C"/>
                </a:solidFill>
                <a:latin typeface="+mj-lt"/>
              </a:rPr>
              <a:t>Spontaneous updates</a:t>
            </a:r>
          </a:p>
          <a:p>
            <a:pPr algn="ctr" fontAlgn="base"/>
            <a:endParaRPr lang="en-US" sz="1400" dirty="0">
              <a:latin typeface="+mj-lt"/>
            </a:endParaRPr>
          </a:p>
          <a:p>
            <a:pPr fontAlgn="base"/>
            <a:r>
              <a:rPr lang="en-US" sz="1400" dirty="0">
                <a:latin typeface="+mj-lt"/>
              </a:rPr>
              <a:t>Easy Setup for Printer drivers has set you free from updating software's manually as it comes with a unique feature of updating it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283617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1187F0-A91C-4619-840A-2661C67BBE52}"/>
              </a:ext>
            </a:extLst>
          </p:cNvPr>
          <p:cNvSpPr/>
          <p:nvPr/>
        </p:nvSpPr>
        <p:spPr>
          <a:xfrm>
            <a:off x="357809" y="243365"/>
            <a:ext cx="67188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cap="all" dirty="0">
                <a:latin typeface="+mj-lt"/>
              </a:rPr>
              <a:t>System requirements for Easy Setup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1580F-F1B8-4843-8E9E-9B53F51FB572}"/>
              </a:ext>
            </a:extLst>
          </p:cNvPr>
          <p:cNvSpPr/>
          <p:nvPr/>
        </p:nvSpPr>
        <p:spPr>
          <a:xfrm>
            <a:off x="0" y="1105384"/>
            <a:ext cx="5989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2C2C"/>
                </a:solidFill>
                <a:latin typeface="Brown"/>
              </a:rPr>
              <a:t>	Storage -</a:t>
            </a:r>
            <a:r>
              <a:rPr lang="en-US" sz="1400" dirty="0"/>
              <a:t>You'll need at least 512 MB of free space on your hard 	drive to Download Printer driver and software on PC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2C2C2C"/>
                </a:solidFill>
                <a:latin typeface="Brown"/>
              </a:rPr>
              <a:t>OS :- </a:t>
            </a:r>
            <a:r>
              <a:rPr lang="en-US" sz="1400" dirty="0"/>
              <a:t>Your computer system must have Windows 7, Windows 	8, 	Windows 8.1, Windows 10, 10.1, 11,  or MAC Operating System to 	install full feature driver and software.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rgbClr val="2C2C2C"/>
                </a:solidFill>
                <a:latin typeface="Brown"/>
              </a:rPr>
              <a:t>Other system requirements:</a:t>
            </a:r>
          </a:p>
          <a:p>
            <a:endParaRPr lang="en-US" sz="1400" dirty="0"/>
          </a:p>
          <a:p>
            <a:r>
              <a:rPr lang="en-US" sz="1400" dirty="0"/>
              <a:t>	• 1 GB RAM</a:t>
            </a:r>
            <a:br>
              <a:rPr lang="en-US" sz="1400" dirty="0"/>
            </a:br>
            <a:r>
              <a:rPr lang="en-US" sz="1400" dirty="0"/>
              <a:t>	• Internet connection</a:t>
            </a:r>
            <a:br>
              <a:rPr lang="en-US" sz="1400" dirty="0"/>
            </a:br>
            <a:r>
              <a:rPr lang="en-US" sz="1400" dirty="0"/>
              <a:t>	• Internet Explorer 7+</a:t>
            </a:r>
            <a:br>
              <a:rPr lang="en-US" sz="1400" dirty="0"/>
            </a:br>
            <a:r>
              <a:rPr lang="en-US" sz="1400" dirty="0"/>
              <a:t>	• 266 MHz or faster computer processor</a:t>
            </a:r>
            <a:br>
              <a:rPr lang="en-US" sz="1400" dirty="0"/>
            </a:br>
            <a:r>
              <a:rPr lang="en-US" sz="1400" dirty="0"/>
              <a:t>	• 1024 x 768 or higher screen resolution recommended</a:t>
            </a:r>
          </a:p>
        </p:txBody>
      </p:sp>
    </p:spTree>
    <p:extLst>
      <p:ext uri="{BB962C8B-B14F-4D97-AF65-F5344CB8AC3E}">
        <p14:creationId xmlns:p14="http://schemas.microsoft.com/office/powerpoint/2010/main" val="40925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D2DCDD-AF87-47E8-A805-5A8D104A403D}"/>
              </a:ext>
            </a:extLst>
          </p:cNvPr>
          <p:cNvSpPr/>
          <p:nvPr/>
        </p:nvSpPr>
        <p:spPr>
          <a:xfrm>
            <a:off x="-53009" y="0"/>
            <a:ext cx="9766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Steps for Complete Printer Setup and Installation </a:t>
            </a:r>
            <a:r>
              <a:rPr lang="en-US" sz="3000" dirty="0">
                <a:solidFill>
                  <a:srgbClr val="FF0000"/>
                </a:solidFill>
                <a:latin typeface="+mj-lt"/>
              </a:rPr>
              <a:t>–H2</a:t>
            </a:r>
            <a:br>
              <a:rPr lang="en-US" dirty="0"/>
            </a:br>
            <a:r>
              <a:rPr lang="en-US" sz="1200" dirty="0"/>
              <a:t>Setting up printer is easy like 1, 2, and 3. Unbox and Setup your Printer; Connect to Wireless Network; Install Easy Setup Print, Scan and Fax on any device.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824A2-4216-4892-8DEF-DDC13B6E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80" y="2748975"/>
            <a:ext cx="3806519" cy="3695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98A7E2-3BFC-4FEE-86F3-56E2138A9A85}"/>
              </a:ext>
            </a:extLst>
          </p:cNvPr>
          <p:cNvSpPr/>
          <p:nvPr/>
        </p:nvSpPr>
        <p:spPr>
          <a:xfrm>
            <a:off x="6126948" y="3244897"/>
            <a:ext cx="45888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a.) Remove the packing materials and tape from outside the printer</a:t>
            </a:r>
            <a:br>
              <a:rPr lang="en-US" sz="1200" dirty="0">
                <a:solidFill>
                  <a:srgbClr val="333333"/>
                </a:solidFill>
                <a:latin typeface="Helvetica Neue"/>
              </a:rPr>
            </a:br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b.) For All-in-one printers remove all tapes and packing material from the scanner glass</a:t>
            </a:r>
          </a:p>
          <a:p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C.) Remove all tape and packing materials from inside the printer near the carriage and paper input tray.</a:t>
            </a:r>
            <a:endParaRPr lang="en-US" sz="1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EAD4E-0D66-4EEC-97B9-AAD2BE70FA37}"/>
              </a:ext>
            </a:extLst>
          </p:cNvPr>
          <p:cNvSpPr/>
          <p:nvPr/>
        </p:nvSpPr>
        <p:spPr>
          <a:xfrm>
            <a:off x="5834428" y="2648005"/>
            <a:ext cx="307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C2C2C"/>
                </a:solidFill>
                <a:latin typeface="Brown"/>
              </a:rPr>
              <a:t>Unpack Your New Printer – </a:t>
            </a:r>
            <a:r>
              <a:rPr lang="en-US" b="1" dirty="0">
                <a:solidFill>
                  <a:srgbClr val="FF0000"/>
                </a:solidFill>
                <a:latin typeface="Brown"/>
              </a:rPr>
              <a:t>H3</a:t>
            </a:r>
            <a:endParaRPr lang="en-US" sz="1400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A3F41-BFDB-42FE-8E5D-9D680FD35AA0}"/>
              </a:ext>
            </a:extLst>
          </p:cNvPr>
          <p:cNvSpPr/>
          <p:nvPr/>
        </p:nvSpPr>
        <p:spPr>
          <a:xfrm>
            <a:off x="5834428" y="5036895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C2C2C"/>
                </a:solidFill>
                <a:latin typeface="Brown"/>
              </a:rPr>
              <a:t>Setup Your Printer – </a:t>
            </a:r>
            <a:r>
              <a:rPr lang="en-US" b="1" dirty="0">
                <a:solidFill>
                  <a:srgbClr val="FF0000"/>
                </a:solidFill>
                <a:latin typeface="Brown"/>
              </a:rPr>
              <a:t>H3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9F1B2-8F3A-4EEB-A910-1A61C30A30A0}"/>
              </a:ext>
            </a:extLst>
          </p:cNvPr>
          <p:cNvSpPr/>
          <p:nvPr/>
        </p:nvSpPr>
        <p:spPr>
          <a:xfrm>
            <a:off x="6126948" y="5657671"/>
            <a:ext cx="4588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a.) Plug your printer into a power source, turn on your printer.</a:t>
            </a:r>
          </a:p>
          <a:p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b.) Set the language, time, and country/region on the printer control panel. </a:t>
            </a:r>
          </a:p>
          <a:p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/>
              </a:rPr>
              <a:t>c.) Install the cartridges &amp; Align the ink/cartridges for your Printer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8F213-CCE2-480E-A36D-D501251358EB}"/>
              </a:ext>
            </a:extLst>
          </p:cNvPr>
          <p:cNvSpPr/>
          <p:nvPr/>
        </p:nvSpPr>
        <p:spPr>
          <a:xfrm>
            <a:off x="649154" y="1521140"/>
            <a:ext cx="8931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1.) UNBOX AND SETUP YOUR PRINTER </a:t>
            </a:r>
            <a:r>
              <a:rPr lang="en-US" sz="3000" dirty="0">
                <a:solidFill>
                  <a:srgbClr val="FF0000"/>
                </a:solidFill>
              </a:rPr>
              <a:t>H-3</a:t>
            </a:r>
            <a:br>
              <a:rPr lang="en-US" sz="2400" dirty="0"/>
            </a:br>
            <a:r>
              <a:rPr lang="en-US" sz="1400" dirty="0"/>
              <a:t>simple steps Unbox a printer, install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cartridges,</a:t>
            </a:r>
            <a:r>
              <a:rPr lang="en-US" sz="1400" dirty="0"/>
              <a:t> load paper. and Printer setup. </a:t>
            </a:r>
          </a:p>
        </p:txBody>
      </p:sp>
    </p:spTree>
    <p:extLst>
      <p:ext uri="{BB962C8B-B14F-4D97-AF65-F5344CB8AC3E}">
        <p14:creationId xmlns:p14="http://schemas.microsoft.com/office/powerpoint/2010/main" val="14587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580C3-4E75-49EE-AA1F-48108C62C803}"/>
              </a:ext>
            </a:extLst>
          </p:cNvPr>
          <p:cNvSpPr/>
          <p:nvPr/>
        </p:nvSpPr>
        <p:spPr>
          <a:xfrm>
            <a:off x="719614" y="1502081"/>
            <a:ext cx="5230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2C2C"/>
                </a:solidFill>
                <a:latin typeface="Brown"/>
              </a:rPr>
              <a:t>Steps to Connect Printer to Wireless network : Touchscreen/Wireless Setup Wizard </a:t>
            </a:r>
            <a:r>
              <a:rPr lang="en-US" b="1" dirty="0">
                <a:solidFill>
                  <a:srgbClr val="FF0000"/>
                </a:solidFill>
                <a:latin typeface="Brown"/>
              </a:rPr>
              <a:t>H-4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A11A8-E163-42AB-B4ED-87F95AF543BF}"/>
              </a:ext>
            </a:extLst>
          </p:cNvPr>
          <p:cNvSpPr/>
          <p:nvPr/>
        </p:nvSpPr>
        <p:spPr>
          <a:xfrm>
            <a:off x="194510" y="-1"/>
            <a:ext cx="701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2.) Connect Printer to Wireless Network </a:t>
            </a:r>
            <a:r>
              <a:rPr lang="en-US" sz="3000" dirty="0">
                <a:solidFill>
                  <a:srgbClr val="FF0000"/>
                </a:solidFill>
              </a:rPr>
              <a:t>H-4</a:t>
            </a:r>
            <a:br>
              <a:rPr lang="en-US" dirty="0">
                <a:solidFill>
                  <a:srgbClr val="333333"/>
                </a:solidFill>
                <a:latin typeface="Helvetica Neue"/>
              </a:rPr>
            </a:br>
            <a:r>
              <a:rPr lang="en-US" sz="1200" dirty="0"/>
              <a:t>Simple </a:t>
            </a:r>
            <a:r>
              <a:rPr lang="en-US" sz="1200" dirty="0">
                <a:solidFill>
                  <a:srgbClr val="FF0000"/>
                </a:solidFill>
              </a:rPr>
              <a:t>&lt;strong&gt;</a:t>
            </a:r>
            <a:r>
              <a:rPr lang="en-US" sz="1200" dirty="0"/>
              <a:t>steps to connect Printer to a Wireless network</a:t>
            </a:r>
            <a:r>
              <a:rPr lang="en-US" sz="1200" dirty="0">
                <a:solidFill>
                  <a:srgbClr val="FF0000"/>
                </a:solidFill>
              </a:rPr>
              <a:t>&lt;/strong&gt; </a:t>
            </a:r>
            <a:r>
              <a:rPr lang="en-US" sz="1200" dirty="0"/>
              <a:t>to connect your printer to your smartphone, tablets, and PC’s from any brand any OS.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B573A-9166-4223-A3A5-A5359E196156}"/>
              </a:ext>
            </a:extLst>
          </p:cNvPr>
          <p:cNvSpPr/>
          <p:nvPr/>
        </p:nvSpPr>
        <p:spPr>
          <a:xfrm>
            <a:off x="719614" y="2456795"/>
            <a:ext cx="413467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From your printer Home screen Click on Setup Icon and Select Network Setup.</a:t>
            </a:r>
          </a:p>
          <a:p>
            <a:endParaRPr lang="en-US" sz="1400" dirty="0"/>
          </a:p>
          <a:p>
            <a:r>
              <a:rPr lang="en-US" sz="1400" dirty="0"/>
              <a:t>Under Network setup Click on Wireless settings and select Wireless setup Wizard from the wireless setting menu.</a:t>
            </a:r>
          </a:p>
          <a:p>
            <a:endParaRPr lang="en-US" sz="1400" dirty="0"/>
          </a:p>
          <a:p>
            <a:r>
              <a:rPr lang="en-US" sz="1400" dirty="0"/>
              <a:t>Your Printer will search for available wireless network and will display all the available options for wireless network.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Select the Wireless network name and enter the password for your wireless network </a:t>
            </a:r>
            <a:r>
              <a:rPr lang="en-US" sz="1400" dirty="0">
                <a:solidFill>
                  <a:srgbClr val="FF0000"/>
                </a:solidFill>
              </a:rPr>
              <a:t>&lt;strong&gt;</a:t>
            </a:r>
            <a:r>
              <a:rPr lang="en-US" sz="1400" dirty="0"/>
              <a:t>to connect your printer to wireless network</a:t>
            </a:r>
            <a:r>
              <a:rPr lang="en-US" sz="1400" dirty="0">
                <a:solidFill>
                  <a:srgbClr val="FF0000"/>
                </a:solidFill>
              </a:rPr>
              <a:t>&lt;/strong&gt;.</a:t>
            </a:r>
          </a:p>
          <a:p>
            <a:endParaRPr lang="en-US" sz="1400" dirty="0"/>
          </a:p>
          <a:p>
            <a:r>
              <a:rPr lang="en-US" sz="1400" dirty="0"/>
              <a:t>Once the connection is successful hit Print icon to print wireless summary of your printer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F948F-429F-4F80-A1AB-3800FBBB2F05}"/>
              </a:ext>
            </a:extLst>
          </p:cNvPr>
          <p:cNvSpPr/>
          <p:nvPr/>
        </p:nvSpPr>
        <p:spPr>
          <a:xfrm>
            <a:off x="6826531" y="1502080"/>
            <a:ext cx="5230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2C2C"/>
                </a:solidFill>
                <a:latin typeface="Brown"/>
              </a:rPr>
              <a:t>Steps to install Printer on Wireless network: Non Touchscreen/WPS Setup </a:t>
            </a:r>
            <a:r>
              <a:rPr lang="en-US" b="1" dirty="0">
                <a:solidFill>
                  <a:srgbClr val="FF0000"/>
                </a:solidFill>
                <a:latin typeface="Brown"/>
              </a:rPr>
              <a:t>H-4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C9566-1926-40D0-B3F5-0B10692F2EA7}"/>
              </a:ext>
            </a:extLst>
          </p:cNvPr>
          <p:cNvSpPr/>
          <p:nvPr/>
        </p:nvSpPr>
        <p:spPr>
          <a:xfrm>
            <a:off x="6826531" y="2456795"/>
            <a:ext cx="43162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Locate the Wireless button on your Printer</a:t>
            </a:r>
          </a:p>
          <a:p>
            <a:endParaRPr lang="en-US" sz="1400" dirty="0"/>
          </a:p>
          <a:p>
            <a:r>
              <a:rPr lang="en-US" sz="1400" dirty="0"/>
              <a:t>Press and Hold the wireless button from your printer for 3 Sec until the light start flashes/Blinking.</a:t>
            </a:r>
          </a:p>
          <a:p>
            <a:endParaRPr lang="en-US" sz="1400" dirty="0"/>
          </a:p>
          <a:p>
            <a:r>
              <a:rPr lang="en-US" sz="1400" dirty="0"/>
              <a:t>Now go to your  router/Modem and Locate the WPS button on it</a:t>
            </a:r>
          </a:p>
          <a:p>
            <a:endParaRPr lang="en-US" sz="1400" dirty="0"/>
          </a:p>
          <a:p>
            <a:r>
              <a:rPr lang="en-US" sz="1400" dirty="0"/>
              <a:t>Press and Hold the WPS button from the router for 30 Secs to connect your printer to your wireless network.</a:t>
            </a:r>
          </a:p>
          <a:p>
            <a:endParaRPr lang="en-US" sz="1400" dirty="0"/>
          </a:p>
          <a:p>
            <a:r>
              <a:rPr lang="en-US" sz="1400" dirty="0"/>
              <a:t>Now you can see the printer Wireless light is Solid and its connected to your wireless network.</a:t>
            </a:r>
          </a:p>
          <a:p>
            <a:endParaRPr lang="en-US" sz="1400" dirty="0"/>
          </a:p>
          <a:p>
            <a:r>
              <a:rPr lang="en-US" sz="1400" dirty="0"/>
              <a:t>Hit Information icon to print wireless summary of your printer.</a:t>
            </a:r>
          </a:p>
        </p:txBody>
      </p:sp>
    </p:spTree>
    <p:extLst>
      <p:ext uri="{BB962C8B-B14F-4D97-AF65-F5344CB8AC3E}">
        <p14:creationId xmlns:p14="http://schemas.microsoft.com/office/powerpoint/2010/main" val="282164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EF724E-EFD7-46B8-8AB9-8B7C7FD13BA4}"/>
              </a:ext>
            </a:extLst>
          </p:cNvPr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Helvetica Neue"/>
              </a:rPr>
              <a:t>Steps to download and install Printer Driver and Software using Easy Setup. </a:t>
            </a:r>
            <a:r>
              <a:rPr lang="en-US" sz="2400" dirty="0">
                <a:solidFill>
                  <a:srgbClr val="FF0000"/>
                </a:solidFill>
                <a:latin typeface="Helvetica Neue"/>
              </a:rPr>
              <a:t>H-5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endParaRPr lang="en-US" sz="2400" dirty="0"/>
          </a:p>
          <a:p>
            <a:r>
              <a:rPr lang="en-US" dirty="0"/>
              <a:t>1.) Click here or go to official website for Easy Setup.</a:t>
            </a:r>
          </a:p>
          <a:p>
            <a:endParaRPr lang="en-US" dirty="0"/>
          </a:p>
          <a:p>
            <a:r>
              <a:rPr lang="en-US" dirty="0"/>
              <a:t>2.) Click on Get started Icon</a:t>
            </a:r>
          </a:p>
          <a:p>
            <a:endParaRPr lang="en-US" dirty="0"/>
          </a:p>
          <a:p>
            <a:r>
              <a:rPr lang="en-US" dirty="0"/>
              <a:t>3.) Enter your Printer Serial or Model number to get started with your Printer setup.</a:t>
            </a:r>
          </a:p>
          <a:p>
            <a:endParaRPr lang="en-US" dirty="0"/>
          </a:p>
          <a:p>
            <a:r>
              <a:rPr lang="en-US" dirty="0"/>
              <a:t>4.) Follow on screen instructions and choose pack to get the Easy Setup link to download and install your printer on windows or apple PC.</a:t>
            </a:r>
          </a:p>
          <a:p>
            <a:endParaRPr lang="en-US" dirty="0"/>
          </a:p>
          <a:p>
            <a:r>
              <a:rPr lang="en-US" dirty="0"/>
              <a:t>5.) Click “Download” button to download Easy Setup installer and let your computer to open or run the installer on your PC.</a:t>
            </a:r>
          </a:p>
          <a:p>
            <a:endParaRPr lang="en-US" dirty="0"/>
          </a:p>
          <a:p>
            <a:r>
              <a:rPr lang="en-US" dirty="0"/>
              <a:t>6.) Easy Setup installer will detects you printer model and will redirects you to Official printer driver download page. </a:t>
            </a:r>
          </a:p>
        </p:txBody>
      </p:sp>
    </p:spTree>
    <p:extLst>
      <p:ext uri="{BB962C8B-B14F-4D97-AF65-F5344CB8AC3E}">
        <p14:creationId xmlns:p14="http://schemas.microsoft.com/office/powerpoint/2010/main" val="102624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1D6C81-CA8B-4464-8578-7BAC6147CAD3}"/>
              </a:ext>
            </a:extLst>
          </p:cNvPr>
          <p:cNvCxnSpPr>
            <a:cxnSpLocks/>
          </p:cNvCxnSpPr>
          <p:nvPr/>
        </p:nvCxnSpPr>
        <p:spPr>
          <a:xfrm flipH="1">
            <a:off x="5337312" y="2097230"/>
            <a:ext cx="92765" cy="435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DF5742-9EA9-47FB-B2BB-3A7C7B31EA0C}"/>
              </a:ext>
            </a:extLst>
          </p:cNvPr>
          <p:cNvSpPr txBox="1"/>
          <p:nvPr/>
        </p:nvSpPr>
        <p:spPr>
          <a:xfrm>
            <a:off x="1411356" y="387700"/>
            <a:ext cx="326003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Install Printer Drivers on Windows PC </a:t>
            </a:r>
            <a:r>
              <a:rPr lang="en-US" sz="2800" dirty="0">
                <a:solidFill>
                  <a:srgbClr val="FF0000"/>
                </a:solidFill>
              </a:rPr>
              <a:t>H-5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Once You are on Printer driver download page hit Download button to get Printer driver for your windows 11, 10, 8 or older PC.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Save File to save printer installer to download folder on of your windows PC.</a:t>
            </a:r>
          </a:p>
          <a:p>
            <a:endParaRPr lang="en-US" dirty="0"/>
          </a:p>
          <a:p>
            <a:r>
              <a:rPr lang="en-US" dirty="0"/>
              <a:t>Open windows explorer and open downloads folder of your windows PC and locate the downloaded file.</a:t>
            </a:r>
          </a:p>
          <a:p>
            <a:endParaRPr lang="en-US" dirty="0"/>
          </a:p>
          <a:p>
            <a:r>
              <a:rPr lang="en-US" dirty="0"/>
              <a:t>Open and Run printer driver installer to install your printer driver and software on your Windows PC.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23218-04B6-4D07-A2CC-672625DC0FA5}"/>
              </a:ext>
            </a:extLst>
          </p:cNvPr>
          <p:cNvSpPr txBox="1"/>
          <p:nvPr/>
        </p:nvSpPr>
        <p:spPr>
          <a:xfrm>
            <a:off x="6096000" y="249200"/>
            <a:ext cx="326003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Install Printer Drivers Apple/Mac PC </a:t>
            </a:r>
            <a:r>
              <a:rPr lang="en-US" dirty="0">
                <a:solidFill>
                  <a:srgbClr val="FF0000"/>
                </a:solidFill>
              </a:rPr>
              <a:t>H-5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Once You are on Printer driver download page hit Download button to get Printer driver for your Mac/Apple PC.</a:t>
            </a:r>
          </a:p>
          <a:p>
            <a:endParaRPr lang="en-US" dirty="0"/>
          </a:p>
          <a:p>
            <a:r>
              <a:rPr lang="en-US" dirty="0"/>
              <a:t>Click Save File to save printer installer to download folder on of your iOS PC.</a:t>
            </a:r>
          </a:p>
          <a:p>
            <a:endParaRPr lang="en-US" dirty="0"/>
          </a:p>
          <a:p>
            <a:r>
              <a:rPr lang="en-US" dirty="0"/>
              <a:t>Open finder and open downloads folder of your Mac/apple PC and locate the downloaded file.</a:t>
            </a:r>
          </a:p>
          <a:p>
            <a:endParaRPr lang="en-US" dirty="0"/>
          </a:p>
          <a:p>
            <a:r>
              <a:rPr lang="en-US" dirty="0"/>
              <a:t>Open and Allow printer driver installer to install your printer driver and software on your Apple/Mac PC.</a:t>
            </a:r>
          </a:p>
        </p:txBody>
      </p:sp>
    </p:spTree>
    <p:extLst>
      <p:ext uri="{BB962C8B-B14F-4D97-AF65-F5344CB8AC3E}">
        <p14:creationId xmlns:p14="http://schemas.microsoft.com/office/powerpoint/2010/main" val="30204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1601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Brown</vt:lpstr>
      <vt:lpstr>Calibri</vt:lpstr>
      <vt:lpstr>Calibri Light</vt:lpstr>
      <vt:lpstr>Helvetica Neue</vt:lpstr>
      <vt:lpstr>HPSimplifiedLight</vt:lpstr>
      <vt:lpstr>HPSimplifiedLight123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S2V</dc:creator>
  <cp:lastModifiedBy>S2V</cp:lastModifiedBy>
  <cp:revision>25</cp:revision>
  <dcterms:created xsi:type="dcterms:W3CDTF">2021-09-12T14:51:54Z</dcterms:created>
  <dcterms:modified xsi:type="dcterms:W3CDTF">2021-09-12T20:50:38Z</dcterms:modified>
</cp:coreProperties>
</file>