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3800"/>
    <a:srgbClr val="0F679D"/>
    <a:srgbClr val="609BCC"/>
    <a:srgbClr val="EDB1DC"/>
    <a:srgbClr val="41CB8D"/>
    <a:srgbClr val="5AAACE"/>
    <a:srgbClr val="00AA48"/>
    <a:srgbClr val="3EB4A9"/>
    <a:srgbClr val="10E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50" autoAdjust="0"/>
  </p:normalViewPr>
  <p:slideViewPr>
    <p:cSldViewPr snapToGrid="0">
      <p:cViewPr varScale="1">
        <p:scale>
          <a:sx n="59" d="100"/>
          <a:sy n="59" d="100"/>
        </p:scale>
        <p:origin x="259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09029"/>
            <a:ext cx="3395948" cy="9143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38801" y="961036"/>
            <a:ext cx="1242894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745933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336516" y="3073578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138584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336516" y="5452160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6511798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338661" y="7758733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352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810703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206943"/>
            <a:ext cx="1447800" cy="1237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48862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378634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396922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21916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40204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165662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4119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559133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0" y="5587521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57054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5886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5888233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59990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18224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182397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2925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647769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6479299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6586112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6773152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6771247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23220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74784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765787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7658031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777200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795333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0" y="7954933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0655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248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246881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073911"/>
            <a:ext cx="3395302" cy="40719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19" y="1810703"/>
            <a:ext cx="3403053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19" y="226790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19" y="242030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19" y="2679383"/>
            <a:ext cx="3403053" cy="947383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19" y="3737793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9" y="3890192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19" y="4149272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19" y="5442142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19" y="5594541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19" y="5853621"/>
            <a:ext cx="3403053" cy="110775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19" y="701633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19" y="716873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19" y="7427813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952183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41307"/>
            <a:ext cx="1188720" cy="1188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499" y="960120"/>
            <a:ext cx="3808553" cy="2939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499" y="1315980"/>
            <a:ext cx="3808553" cy="57321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185337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563759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27974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00353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23638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44244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0080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22955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41243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466237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484525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44123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56798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585928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4" y="5855475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59734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15474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156187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2669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45019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450351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65605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674565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6747253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685406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04110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039201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75306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77692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7948689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7948845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06281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244144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4" y="8245747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83563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853960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8537695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 dirty="0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185337"/>
            <a:ext cx="3820924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59623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74863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00771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122397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274796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533876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5648556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5800955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060035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18210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33450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759358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3" y="1984153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2280420-CD37-035C-B73F-77D6EF4C5C4E}"/>
              </a:ext>
            </a:extLst>
          </p:cNvPr>
          <p:cNvSpPr/>
          <p:nvPr/>
        </p:nvSpPr>
        <p:spPr>
          <a:xfrm>
            <a:off x="91440" y="1697525"/>
            <a:ext cx="2269795" cy="7357244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F49F4-F856-D3A4-0DF3-2D95E1158354}"/>
              </a:ext>
            </a:extLst>
          </p:cNvPr>
          <p:cNvSpPr/>
          <p:nvPr/>
        </p:nvSpPr>
        <p:spPr>
          <a:xfrm>
            <a:off x="91440" y="89231"/>
            <a:ext cx="6675120" cy="1608294"/>
          </a:xfrm>
          <a:prstGeom prst="rect">
            <a:avLst/>
          </a:prstGeom>
          <a:solidFill>
            <a:srgbClr val="7D38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3" name="Title 217">
            <a:extLst>
              <a:ext uri="{FF2B5EF4-FFF2-40B4-BE49-F238E27FC236}">
                <a16:creationId xmlns:a16="http://schemas.microsoft.com/office/drawing/2014/main" id="{DF26DDAA-F9C0-CABB-99BA-6B1099286BFD}"/>
              </a:ext>
            </a:extLst>
          </p:cNvPr>
          <p:cNvSpPr txBox="1">
            <a:spLocks/>
          </p:cNvSpPr>
          <p:nvPr/>
        </p:nvSpPr>
        <p:spPr>
          <a:xfrm>
            <a:off x="3216162" y="537029"/>
            <a:ext cx="2723389" cy="579594"/>
          </a:xfrm>
          <a:prstGeom prst="rect">
            <a:avLst/>
          </a:prstGeom>
        </p:spPr>
        <p:txBody>
          <a:bodyPr/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Aman Gupta</a:t>
            </a:r>
            <a:endParaRPr lang="en-IN" b="1" u="sng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B87173-52B9-C7A3-2DC4-F77854901A6D}"/>
              </a:ext>
            </a:extLst>
          </p:cNvPr>
          <p:cNvSpPr txBox="1"/>
          <p:nvPr/>
        </p:nvSpPr>
        <p:spPr>
          <a:xfrm>
            <a:off x="91440" y="1697525"/>
            <a:ext cx="3431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Contact</a:t>
            </a:r>
            <a:endParaRPr lang="en-IN" sz="1400" b="1" dirty="0"/>
          </a:p>
        </p:txBody>
      </p:sp>
      <p:sp>
        <p:nvSpPr>
          <p:cNvPr id="101" name="Text Placeholder 267">
            <a:extLst>
              <a:ext uri="{FF2B5EF4-FFF2-40B4-BE49-F238E27FC236}">
                <a16:creationId xmlns:a16="http://schemas.microsoft.com/office/drawing/2014/main" id="{1E83E6D2-64CE-F2A5-B721-EB5BA2FB7FF5}"/>
              </a:ext>
            </a:extLst>
          </p:cNvPr>
          <p:cNvSpPr txBox="1">
            <a:spLocks/>
          </p:cNvSpPr>
          <p:nvPr/>
        </p:nvSpPr>
        <p:spPr>
          <a:xfrm>
            <a:off x="122754" y="2025435"/>
            <a:ext cx="1612434" cy="304878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Village :- Kuri</a:t>
            </a:r>
            <a:endParaRPr lang="en-IN" sz="1200" dirty="0"/>
          </a:p>
        </p:txBody>
      </p:sp>
      <p:sp>
        <p:nvSpPr>
          <p:cNvPr id="102" name="Text Placeholder 268">
            <a:extLst>
              <a:ext uri="{FF2B5EF4-FFF2-40B4-BE49-F238E27FC236}">
                <a16:creationId xmlns:a16="http://schemas.microsoft.com/office/drawing/2014/main" id="{844FE80F-9EF3-28E5-E61C-0070022F0B77}"/>
              </a:ext>
            </a:extLst>
          </p:cNvPr>
          <p:cNvSpPr txBox="1">
            <a:spLocks/>
          </p:cNvSpPr>
          <p:nvPr/>
        </p:nvSpPr>
        <p:spPr>
          <a:xfrm>
            <a:off x="122754" y="2266225"/>
            <a:ext cx="2130898" cy="206625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Post Office :- Meyari </a:t>
            </a:r>
            <a:endParaRPr lang="en-IN" sz="1200" dirty="0"/>
          </a:p>
        </p:txBody>
      </p:sp>
      <p:sp>
        <p:nvSpPr>
          <p:cNvPr id="103" name="Text Placeholder 269">
            <a:extLst>
              <a:ext uri="{FF2B5EF4-FFF2-40B4-BE49-F238E27FC236}">
                <a16:creationId xmlns:a16="http://schemas.microsoft.com/office/drawing/2014/main" id="{1A102E67-603B-BA86-A0A7-07B8E3AA6F8E}"/>
              </a:ext>
            </a:extLst>
          </p:cNvPr>
          <p:cNvSpPr txBox="1">
            <a:spLocks/>
          </p:cNvSpPr>
          <p:nvPr/>
        </p:nvSpPr>
        <p:spPr>
          <a:xfrm>
            <a:off x="111179" y="2514236"/>
            <a:ext cx="2428373" cy="256311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Police Station :- Nokha</a:t>
            </a:r>
            <a:endParaRPr lang="en-IN" sz="1200" dirty="0"/>
          </a:p>
        </p:txBody>
      </p:sp>
      <p:sp>
        <p:nvSpPr>
          <p:cNvPr id="104" name="Text Placeholder 270">
            <a:extLst>
              <a:ext uri="{FF2B5EF4-FFF2-40B4-BE49-F238E27FC236}">
                <a16:creationId xmlns:a16="http://schemas.microsoft.com/office/drawing/2014/main" id="{D0478E67-EF30-FAAE-0423-B67BF13AF064}"/>
              </a:ext>
            </a:extLst>
          </p:cNvPr>
          <p:cNvSpPr txBox="1">
            <a:spLocks/>
          </p:cNvSpPr>
          <p:nvPr/>
        </p:nvSpPr>
        <p:spPr>
          <a:xfrm>
            <a:off x="118046" y="2739457"/>
            <a:ext cx="2544127" cy="394446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Pin Code :- 802217</a:t>
            </a:r>
            <a:endParaRPr lang="en-IN" sz="1200" dirty="0"/>
          </a:p>
        </p:txBody>
      </p:sp>
      <p:sp>
        <p:nvSpPr>
          <p:cNvPr id="105" name="Text Placeholder 245">
            <a:extLst>
              <a:ext uri="{FF2B5EF4-FFF2-40B4-BE49-F238E27FC236}">
                <a16:creationId xmlns:a16="http://schemas.microsoft.com/office/drawing/2014/main" id="{AC240A61-1273-97A0-D581-21DCDD863B6C}"/>
              </a:ext>
            </a:extLst>
          </p:cNvPr>
          <p:cNvSpPr txBox="1">
            <a:spLocks/>
          </p:cNvSpPr>
          <p:nvPr/>
        </p:nvSpPr>
        <p:spPr>
          <a:xfrm>
            <a:off x="111179" y="3109602"/>
            <a:ext cx="1612434" cy="324233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Phone No. :-</a:t>
            </a:r>
            <a:endParaRPr lang="en-IN" sz="1400" dirty="0"/>
          </a:p>
        </p:txBody>
      </p:sp>
      <p:sp>
        <p:nvSpPr>
          <p:cNvPr id="106" name="Text Placeholder 247">
            <a:extLst>
              <a:ext uri="{FF2B5EF4-FFF2-40B4-BE49-F238E27FC236}">
                <a16:creationId xmlns:a16="http://schemas.microsoft.com/office/drawing/2014/main" id="{B8C56D5F-D94C-DAED-D47B-5E8903C2AB18}"/>
              </a:ext>
            </a:extLst>
          </p:cNvPr>
          <p:cNvSpPr txBox="1">
            <a:spLocks/>
          </p:cNvSpPr>
          <p:nvPr/>
        </p:nvSpPr>
        <p:spPr>
          <a:xfrm>
            <a:off x="226925" y="3355881"/>
            <a:ext cx="1821792" cy="394446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+91 8252339216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7" name="Text Placeholder 246">
            <a:extLst>
              <a:ext uri="{FF2B5EF4-FFF2-40B4-BE49-F238E27FC236}">
                <a16:creationId xmlns:a16="http://schemas.microsoft.com/office/drawing/2014/main" id="{1C2A088C-1380-E3F7-E28F-E89CB41C98C4}"/>
              </a:ext>
            </a:extLst>
          </p:cNvPr>
          <p:cNvSpPr txBox="1">
            <a:spLocks/>
          </p:cNvSpPr>
          <p:nvPr/>
        </p:nvSpPr>
        <p:spPr>
          <a:xfrm>
            <a:off x="122754" y="3635020"/>
            <a:ext cx="1612434" cy="324233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Email Id :-</a:t>
            </a:r>
            <a:endParaRPr lang="en-IN" sz="1400" dirty="0"/>
          </a:p>
        </p:txBody>
      </p:sp>
      <p:sp>
        <p:nvSpPr>
          <p:cNvPr id="108" name="Text Placeholder 248">
            <a:extLst>
              <a:ext uri="{FF2B5EF4-FFF2-40B4-BE49-F238E27FC236}">
                <a16:creationId xmlns:a16="http://schemas.microsoft.com/office/drawing/2014/main" id="{D993428C-3732-D558-46C3-95FA36E74C2A}"/>
              </a:ext>
            </a:extLst>
          </p:cNvPr>
          <p:cNvSpPr txBox="1">
            <a:spLocks/>
          </p:cNvSpPr>
          <p:nvPr/>
        </p:nvSpPr>
        <p:spPr>
          <a:xfrm>
            <a:off x="183485" y="3905746"/>
            <a:ext cx="3694032" cy="342733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/>
              <a:t>kramangupta8552@gmail.com</a:t>
            </a:r>
            <a:endParaRPr lang="en-IN" sz="1050" dirty="0"/>
          </a:p>
        </p:txBody>
      </p:sp>
      <p:sp>
        <p:nvSpPr>
          <p:cNvPr id="109" name="Text Placeholder 246">
            <a:extLst>
              <a:ext uri="{FF2B5EF4-FFF2-40B4-BE49-F238E27FC236}">
                <a16:creationId xmlns:a16="http://schemas.microsoft.com/office/drawing/2014/main" id="{5518C7DD-8860-FAD6-570D-229637642C1B}"/>
              </a:ext>
            </a:extLst>
          </p:cNvPr>
          <p:cNvSpPr txBox="1">
            <a:spLocks/>
          </p:cNvSpPr>
          <p:nvPr/>
        </p:nvSpPr>
        <p:spPr>
          <a:xfrm>
            <a:off x="130374" y="4169867"/>
            <a:ext cx="1612434" cy="2616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/>
              <a:t>Linkedin Id :-</a:t>
            </a:r>
            <a:endParaRPr lang="en-IN" sz="1400" b="0" dirty="0"/>
          </a:p>
        </p:txBody>
      </p:sp>
      <p:sp>
        <p:nvSpPr>
          <p:cNvPr id="110" name="Text Placeholder 248">
            <a:extLst>
              <a:ext uri="{FF2B5EF4-FFF2-40B4-BE49-F238E27FC236}">
                <a16:creationId xmlns:a16="http://schemas.microsoft.com/office/drawing/2014/main" id="{C2A2DDF0-AAAB-F784-C0BA-36126C6BA810}"/>
              </a:ext>
            </a:extLst>
          </p:cNvPr>
          <p:cNvSpPr txBox="1">
            <a:spLocks/>
          </p:cNvSpPr>
          <p:nvPr/>
        </p:nvSpPr>
        <p:spPr>
          <a:xfrm>
            <a:off x="222974" y="4406195"/>
            <a:ext cx="2030678" cy="342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dirty="0"/>
              <a:t>linkedin.com/in/aman-gupta-0850782b2/</a:t>
            </a:r>
          </a:p>
        </p:txBody>
      </p:sp>
      <p:sp>
        <p:nvSpPr>
          <p:cNvPr id="111" name="Text Placeholder 219">
            <a:extLst>
              <a:ext uri="{FF2B5EF4-FFF2-40B4-BE49-F238E27FC236}">
                <a16:creationId xmlns:a16="http://schemas.microsoft.com/office/drawing/2014/main" id="{E5967CBF-5254-B027-B6C1-EFAFA31E8051}"/>
              </a:ext>
            </a:extLst>
          </p:cNvPr>
          <p:cNvSpPr txBox="1">
            <a:spLocks/>
          </p:cNvSpPr>
          <p:nvPr/>
        </p:nvSpPr>
        <p:spPr>
          <a:xfrm>
            <a:off x="112600" y="5010072"/>
            <a:ext cx="1612434" cy="3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solidFill>
                  <a:schemeClr val="tx1"/>
                </a:solidFill>
                <a:latin typeface="+mn-lt"/>
              </a:rPr>
              <a:t>Hobbies</a:t>
            </a:r>
          </a:p>
        </p:txBody>
      </p:sp>
      <p:sp>
        <p:nvSpPr>
          <p:cNvPr id="112" name="Text Placeholder 267">
            <a:extLst>
              <a:ext uri="{FF2B5EF4-FFF2-40B4-BE49-F238E27FC236}">
                <a16:creationId xmlns:a16="http://schemas.microsoft.com/office/drawing/2014/main" id="{4DD5781B-CBAF-65A2-E236-6BA1FA232D67}"/>
              </a:ext>
            </a:extLst>
          </p:cNvPr>
          <p:cNvSpPr txBox="1">
            <a:spLocks/>
          </p:cNvSpPr>
          <p:nvPr/>
        </p:nvSpPr>
        <p:spPr>
          <a:xfrm>
            <a:off x="203785" y="5299298"/>
            <a:ext cx="1612434" cy="2750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Cycling</a:t>
            </a:r>
            <a:endParaRPr lang="en-IN" sz="1200" dirty="0"/>
          </a:p>
        </p:txBody>
      </p:sp>
      <p:sp>
        <p:nvSpPr>
          <p:cNvPr id="113" name="Text Placeholder 268">
            <a:extLst>
              <a:ext uri="{FF2B5EF4-FFF2-40B4-BE49-F238E27FC236}">
                <a16:creationId xmlns:a16="http://schemas.microsoft.com/office/drawing/2014/main" id="{271ED978-B4EC-493A-1D67-FBE08619B52D}"/>
              </a:ext>
            </a:extLst>
          </p:cNvPr>
          <p:cNvSpPr txBox="1">
            <a:spLocks/>
          </p:cNvSpPr>
          <p:nvPr/>
        </p:nvSpPr>
        <p:spPr>
          <a:xfrm>
            <a:off x="203785" y="5535490"/>
            <a:ext cx="1612434" cy="2449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Painting</a:t>
            </a:r>
          </a:p>
        </p:txBody>
      </p:sp>
      <p:sp>
        <p:nvSpPr>
          <p:cNvPr id="114" name="Text Placeholder 269">
            <a:extLst>
              <a:ext uri="{FF2B5EF4-FFF2-40B4-BE49-F238E27FC236}">
                <a16:creationId xmlns:a16="http://schemas.microsoft.com/office/drawing/2014/main" id="{148988FC-1AE3-B4E2-648E-4F9E56F85696}"/>
              </a:ext>
            </a:extLst>
          </p:cNvPr>
          <p:cNvSpPr txBox="1">
            <a:spLocks/>
          </p:cNvSpPr>
          <p:nvPr/>
        </p:nvSpPr>
        <p:spPr>
          <a:xfrm>
            <a:off x="203785" y="5761674"/>
            <a:ext cx="1612434" cy="251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Traveling</a:t>
            </a:r>
          </a:p>
        </p:txBody>
      </p:sp>
      <p:sp>
        <p:nvSpPr>
          <p:cNvPr id="115" name="Text Placeholder 219">
            <a:extLst>
              <a:ext uri="{FF2B5EF4-FFF2-40B4-BE49-F238E27FC236}">
                <a16:creationId xmlns:a16="http://schemas.microsoft.com/office/drawing/2014/main" id="{E4038760-DA83-C0EA-D72A-964E5622109E}"/>
              </a:ext>
            </a:extLst>
          </p:cNvPr>
          <p:cNvSpPr txBox="1">
            <a:spLocks/>
          </p:cNvSpPr>
          <p:nvPr/>
        </p:nvSpPr>
        <p:spPr>
          <a:xfrm>
            <a:off x="147325" y="6381927"/>
            <a:ext cx="1612434" cy="3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>
                <a:solidFill>
                  <a:schemeClr val="tx1"/>
                </a:solidFill>
                <a:latin typeface="+mn-lt"/>
              </a:rPr>
              <a:t>Language</a:t>
            </a:r>
          </a:p>
        </p:txBody>
      </p:sp>
      <p:sp>
        <p:nvSpPr>
          <p:cNvPr id="116" name="Text Placeholder 267">
            <a:extLst>
              <a:ext uri="{FF2B5EF4-FFF2-40B4-BE49-F238E27FC236}">
                <a16:creationId xmlns:a16="http://schemas.microsoft.com/office/drawing/2014/main" id="{2BB99899-BA04-DC56-6F0B-3ECDBF643773}"/>
              </a:ext>
            </a:extLst>
          </p:cNvPr>
          <p:cNvSpPr txBox="1">
            <a:spLocks/>
          </p:cNvSpPr>
          <p:nvPr/>
        </p:nvSpPr>
        <p:spPr>
          <a:xfrm>
            <a:off x="157484" y="6661075"/>
            <a:ext cx="2096167" cy="199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Hindi          ★★★★★    </a:t>
            </a:r>
          </a:p>
        </p:txBody>
      </p:sp>
      <p:sp>
        <p:nvSpPr>
          <p:cNvPr id="117" name="Text Placeholder 268">
            <a:extLst>
              <a:ext uri="{FF2B5EF4-FFF2-40B4-BE49-F238E27FC236}">
                <a16:creationId xmlns:a16="http://schemas.microsoft.com/office/drawing/2014/main" id="{5B7FF6C7-C7F4-7DC7-F8F9-8002753CD1ED}"/>
              </a:ext>
            </a:extLst>
          </p:cNvPr>
          <p:cNvSpPr txBox="1">
            <a:spLocks/>
          </p:cNvSpPr>
          <p:nvPr/>
        </p:nvSpPr>
        <p:spPr>
          <a:xfrm>
            <a:off x="157484" y="6893922"/>
            <a:ext cx="1972257" cy="2236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English      ★★★☆☆</a:t>
            </a:r>
          </a:p>
        </p:txBody>
      </p:sp>
      <p:sp>
        <p:nvSpPr>
          <p:cNvPr id="118" name="Text Placeholder 269">
            <a:extLst>
              <a:ext uri="{FF2B5EF4-FFF2-40B4-BE49-F238E27FC236}">
                <a16:creationId xmlns:a16="http://schemas.microsoft.com/office/drawing/2014/main" id="{6F9220CA-FE8C-4D76-622B-7C99DB84FADA}"/>
              </a:ext>
            </a:extLst>
          </p:cNvPr>
          <p:cNvSpPr txBox="1">
            <a:spLocks/>
          </p:cNvSpPr>
          <p:nvPr/>
        </p:nvSpPr>
        <p:spPr>
          <a:xfrm>
            <a:off x="157485" y="7194790"/>
            <a:ext cx="1891232" cy="2402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Bhojpuri     ★★★★★</a:t>
            </a:r>
          </a:p>
        </p:txBody>
      </p:sp>
      <p:sp>
        <p:nvSpPr>
          <p:cNvPr id="119" name="Text Placeholder 220">
            <a:extLst>
              <a:ext uri="{FF2B5EF4-FFF2-40B4-BE49-F238E27FC236}">
                <a16:creationId xmlns:a16="http://schemas.microsoft.com/office/drawing/2014/main" id="{45432B77-6425-850D-C366-9E54CEDA0D01}"/>
              </a:ext>
            </a:extLst>
          </p:cNvPr>
          <p:cNvSpPr txBox="1">
            <a:spLocks/>
          </p:cNvSpPr>
          <p:nvPr/>
        </p:nvSpPr>
        <p:spPr>
          <a:xfrm>
            <a:off x="2345819" y="1743823"/>
            <a:ext cx="3820924" cy="338137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CAREER OBJECTIVE</a:t>
            </a:r>
            <a:endParaRPr lang="en-IN" sz="1200" b="1" dirty="0"/>
          </a:p>
        </p:txBody>
      </p:sp>
      <p:sp>
        <p:nvSpPr>
          <p:cNvPr id="120" name="Text Placeholder 224">
            <a:extLst>
              <a:ext uri="{FF2B5EF4-FFF2-40B4-BE49-F238E27FC236}">
                <a16:creationId xmlns:a16="http://schemas.microsoft.com/office/drawing/2014/main" id="{807862DC-100C-571A-3249-9D3C77FE2977}"/>
              </a:ext>
            </a:extLst>
          </p:cNvPr>
          <p:cNvSpPr txBox="1">
            <a:spLocks/>
          </p:cNvSpPr>
          <p:nvPr/>
        </p:nvSpPr>
        <p:spPr>
          <a:xfrm>
            <a:off x="2360630" y="1943749"/>
            <a:ext cx="4374616" cy="1284472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Aptos Display" panose="020B0004020202020204" pitchFamily="34" charset="0"/>
              </a:rPr>
              <a:t>As a student with over two years of hands-on experience in full-stack web development, I have honed my skills in JavaScript and have a strong background in building marketable and responsive applications. My passion lies in solving complex problems and collaborating with cross-functional teams to drive innovation. I am eager to leverage my skills and knowledge to contribute to dynamic projects and learn from industry professionals.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Aptos Display" panose="020B0004020202020204" pitchFamily="34" charset="0"/>
              </a:rPr>
              <a:t>Apart from this, I have also learned Python or Java programming language or am doing Flutter course for application.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1" name="Text Placeholder 225">
            <a:extLst>
              <a:ext uri="{FF2B5EF4-FFF2-40B4-BE49-F238E27FC236}">
                <a16:creationId xmlns:a16="http://schemas.microsoft.com/office/drawing/2014/main" id="{0D2E965A-A591-24B9-1967-7BB3AB965E4A}"/>
              </a:ext>
            </a:extLst>
          </p:cNvPr>
          <p:cNvSpPr txBox="1">
            <a:spLocks/>
          </p:cNvSpPr>
          <p:nvPr/>
        </p:nvSpPr>
        <p:spPr>
          <a:xfrm>
            <a:off x="2346252" y="4357753"/>
            <a:ext cx="4420307" cy="316847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10TH RANK:- First (60%), SHU HIGH SCHOOL, MEYARI BAZAR  March 2019 - April 2020</a:t>
            </a:r>
            <a:endParaRPr lang="en-IN" sz="1000" dirty="0"/>
          </a:p>
        </p:txBody>
      </p:sp>
      <p:sp>
        <p:nvSpPr>
          <p:cNvPr id="122" name="Text Placeholder 228">
            <a:extLst>
              <a:ext uri="{FF2B5EF4-FFF2-40B4-BE49-F238E27FC236}">
                <a16:creationId xmlns:a16="http://schemas.microsoft.com/office/drawing/2014/main" id="{0801283E-2C02-C015-2833-3EC8610FC333}"/>
              </a:ext>
            </a:extLst>
          </p:cNvPr>
          <p:cNvSpPr txBox="1">
            <a:spLocks/>
          </p:cNvSpPr>
          <p:nvPr/>
        </p:nvSpPr>
        <p:spPr>
          <a:xfrm>
            <a:off x="2347669" y="4118886"/>
            <a:ext cx="4384165" cy="280059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12TH RANK:- Second (54%), R.K College, Dehri  May 2021 - April 2022</a:t>
            </a:r>
            <a:endParaRPr lang="en-IN" sz="1000" dirty="0"/>
          </a:p>
        </p:txBody>
      </p:sp>
      <p:sp>
        <p:nvSpPr>
          <p:cNvPr id="123" name="Text Placeholder 231">
            <a:extLst>
              <a:ext uri="{FF2B5EF4-FFF2-40B4-BE49-F238E27FC236}">
                <a16:creationId xmlns:a16="http://schemas.microsoft.com/office/drawing/2014/main" id="{4B8B752C-EF5D-4755-56D0-13CFE68E388E}"/>
              </a:ext>
            </a:extLst>
          </p:cNvPr>
          <p:cNvSpPr txBox="1">
            <a:spLocks/>
          </p:cNvSpPr>
          <p:nvPr/>
        </p:nvSpPr>
        <p:spPr>
          <a:xfrm>
            <a:off x="2353078" y="3386175"/>
            <a:ext cx="4347438" cy="408154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/>
              <a:t>B.Tech in computer Engineering  2022 pursuing RK.University  rajkot      7.64 (Sgpa)</a:t>
            </a:r>
          </a:p>
        </p:txBody>
      </p:sp>
      <p:sp>
        <p:nvSpPr>
          <p:cNvPr id="124" name="Text Placeholder 220">
            <a:extLst>
              <a:ext uri="{FF2B5EF4-FFF2-40B4-BE49-F238E27FC236}">
                <a16:creationId xmlns:a16="http://schemas.microsoft.com/office/drawing/2014/main" id="{F769403A-0DC8-49FA-1622-39FFB37C8C92}"/>
              </a:ext>
            </a:extLst>
          </p:cNvPr>
          <p:cNvSpPr txBox="1">
            <a:spLocks/>
          </p:cNvSpPr>
          <p:nvPr/>
        </p:nvSpPr>
        <p:spPr>
          <a:xfrm>
            <a:off x="2341654" y="3184012"/>
            <a:ext cx="3820924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EDUCATION</a:t>
            </a:r>
            <a:endParaRPr lang="en-IN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6" name="Text Placeholder 228">
            <a:extLst>
              <a:ext uri="{FF2B5EF4-FFF2-40B4-BE49-F238E27FC236}">
                <a16:creationId xmlns:a16="http://schemas.microsoft.com/office/drawing/2014/main" id="{9923390A-8202-9238-5745-8A71328ACE72}"/>
              </a:ext>
            </a:extLst>
          </p:cNvPr>
          <p:cNvSpPr txBox="1">
            <a:spLocks/>
          </p:cNvSpPr>
          <p:nvPr/>
        </p:nvSpPr>
        <p:spPr>
          <a:xfrm>
            <a:off x="2346252" y="3738924"/>
            <a:ext cx="4388993" cy="3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0" dirty="0"/>
              <a:t>74%, D.r. B. R. Ambedkar Computer (ADCA), Sasaram  January 2022 - October 2022</a:t>
            </a:r>
          </a:p>
        </p:txBody>
      </p:sp>
      <p:sp>
        <p:nvSpPr>
          <p:cNvPr id="127" name="Text Placeholder 229">
            <a:extLst>
              <a:ext uri="{FF2B5EF4-FFF2-40B4-BE49-F238E27FC236}">
                <a16:creationId xmlns:a16="http://schemas.microsoft.com/office/drawing/2014/main" id="{69E14B89-043C-87D8-EF94-86A7D15D5456}"/>
              </a:ext>
            </a:extLst>
          </p:cNvPr>
          <p:cNvSpPr txBox="1">
            <a:spLocks/>
          </p:cNvSpPr>
          <p:nvPr/>
        </p:nvSpPr>
        <p:spPr>
          <a:xfrm>
            <a:off x="2365537" y="6142481"/>
            <a:ext cx="3820924" cy="208597"/>
          </a:xfrm>
          <a:prstGeom prst="rect">
            <a:avLst/>
          </a:prstGeom>
        </p:spPr>
        <p:txBody>
          <a:bodyPr/>
          <a:lstStyle>
            <a:lvl1pPr marL="128588" indent="-128588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000" dirty="0"/>
              <a:t>Html , CSS , jQuery  , (Laravel)</a:t>
            </a:r>
          </a:p>
        </p:txBody>
      </p:sp>
      <p:sp>
        <p:nvSpPr>
          <p:cNvPr id="128" name="Text Placeholder 220">
            <a:extLst>
              <a:ext uri="{FF2B5EF4-FFF2-40B4-BE49-F238E27FC236}">
                <a16:creationId xmlns:a16="http://schemas.microsoft.com/office/drawing/2014/main" id="{DFDB7E05-0AAE-0774-3C39-DE708912B92C}"/>
              </a:ext>
            </a:extLst>
          </p:cNvPr>
          <p:cNvSpPr txBox="1">
            <a:spLocks/>
          </p:cNvSpPr>
          <p:nvPr/>
        </p:nvSpPr>
        <p:spPr>
          <a:xfrm>
            <a:off x="2341343" y="5880723"/>
            <a:ext cx="946503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SKILLS</a:t>
            </a:r>
            <a:endParaRPr lang="en-IN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9" name="Text Placeholder 228">
            <a:extLst>
              <a:ext uri="{FF2B5EF4-FFF2-40B4-BE49-F238E27FC236}">
                <a16:creationId xmlns:a16="http://schemas.microsoft.com/office/drawing/2014/main" id="{3FF93F6B-8EA5-979A-BD3E-D254134A831E}"/>
              </a:ext>
            </a:extLst>
          </p:cNvPr>
          <p:cNvSpPr txBox="1">
            <a:spLocks/>
          </p:cNvSpPr>
          <p:nvPr/>
        </p:nvSpPr>
        <p:spPr>
          <a:xfrm>
            <a:off x="2982453" y="5909234"/>
            <a:ext cx="3087657" cy="208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Technical  skills</a:t>
            </a:r>
            <a:endParaRPr lang="en-IN" sz="1200" dirty="0"/>
          </a:p>
        </p:txBody>
      </p:sp>
      <p:sp>
        <p:nvSpPr>
          <p:cNvPr id="130" name="Text Placeholder 229">
            <a:extLst>
              <a:ext uri="{FF2B5EF4-FFF2-40B4-BE49-F238E27FC236}">
                <a16:creationId xmlns:a16="http://schemas.microsoft.com/office/drawing/2014/main" id="{CF069729-25AF-ADA0-069E-A1C66E6EB678}"/>
              </a:ext>
            </a:extLst>
          </p:cNvPr>
          <p:cNvSpPr txBox="1">
            <a:spLocks/>
          </p:cNvSpPr>
          <p:nvPr/>
        </p:nvSpPr>
        <p:spPr>
          <a:xfrm>
            <a:off x="2371633" y="6371231"/>
            <a:ext cx="1606298" cy="56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/>
              <a:t>Python programming</a:t>
            </a:r>
          </a:p>
          <a:p>
            <a:r>
              <a:rPr lang="en-IN" sz="1000" dirty="0"/>
              <a:t> Java  programming</a:t>
            </a:r>
          </a:p>
        </p:txBody>
      </p:sp>
      <p:sp>
        <p:nvSpPr>
          <p:cNvPr id="131" name="Text Placeholder 228">
            <a:extLst>
              <a:ext uri="{FF2B5EF4-FFF2-40B4-BE49-F238E27FC236}">
                <a16:creationId xmlns:a16="http://schemas.microsoft.com/office/drawing/2014/main" id="{1B7A9641-A07C-2703-8746-4134483074CA}"/>
              </a:ext>
            </a:extLst>
          </p:cNvPr>
          <p:cNvSpPr txBox="1">
            <a:spLocks/>
          </p:cNvSpPr>
          <p:nvPr/>
        </p:nvSpPr>
        <p:spPr>
          <a:xfrm>
            <a:off x="2345092" y="6877775"/>
            <a:ext cx="3820924" cy="2767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NON-Technical  skills</a:t>
            </a:r>
            <a:endParaRPr lang="en-IN" sz="1200" dirty="0"/>
          </a:p>
        </p:txBody>
      </p:sp>
      <p:sp>
        <p:nvSpPr>
          <p:cNvPr id="132" name="Text Placeholder 229">
            <a:extLst>
              <a:ext uri="{FF2B5EF4-FFF2-40B4-BE49-F238E27FC236}">
                <a16:creationId xmlns:a16="http://schemas.microsoft.com/office/drawing/2014/main" id="{A9DFFF8B-5916-BAC1-73B1-912D1E5A79F6}"/>
              </a:ext>
            </a:extLst>
          </p:cNvPr>
          <p:cNvSpPr txBox="1">
            <a:spLocks/>
          </p:cNvSpPr>
          <p:nvPr/>
        </p:nvSpPr>
        <p:spPr>
          <a:xfrm>
            <a:off x="2369133" y="7133256"/>
            <a:ext cx="3820924" cy="208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Leadership , Communication Skills</a:t>
            </a:r>
          </a:p>
        </p:txBody>
      </p:sp>
      <p:sp>
        <p:nvSpPr>
          <p:cNvPr id="133" name="Text Placeholder 229">
            <a:extLst>
              <a:ext uri="{FF2B5EF4-FFF2-40B4-BE49-F238E27FC236}">
                <a16:creationId xmlns:a16="http://schemas.microsoft.com/office/drawing/2014/main" id="{41335C9B-6C70-805A-8244-03E064CC95A9}"/>
              </a:ext>
            </a:extLst>
          </p:cNvPr>
          <p:cNvSpPr txBox="1">
            <a:spLocks/>
          </p:cNvSpPr>
          <p:nvPr/>
        </p:nvSpPr>
        <p:spPr>
          <a:xfrm>
            <a:off x="2375229" y="7376216"/>
            <a:ext cx="3820924" cy="208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Time management , Problem Solving</a:t>
            </a:r>
          </a:p>
        </p:txBody>
      </p:sp>
      <p:sp>
        <p:nvSpPr>
          <p:cNvPr id="134" name="Text Placeholder 229">
            <a:extLst>
              <a:ext uri="{FF2B5EF4-FFF2-40B4-BE49-F238E27FC236}">
                <a16:creationId xmlns:a16="http://schemas.microsoft.com/office/drawing/2014/main" id="{84B08069-7C4D-311E-06F1-1F234C1DCD2F}"/>
              </a:ext>
            </a:extLst>
          </p:cNvPr>
          <p:cNvSpPr txBox="1">
            <a:spLocks/>
          </p:cNvSpPr>
          <p:nvPr/>
        </p:nvSpPr>
        <p:spPr>
          <a:xfrm>
            <a:off x="2371063" y="7606755"/>
            <a:ext cx="3820924" cy="208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/>
              <a:t>Ability to Work Under pressure</a:t>
            </a:r>
          </a:p>
        </p:txBody>
      </p:sp>
      <p:sp>
        <p:nvSpPr>
          <p:cNvPr id="135" name="Text Placeholder 220">
            <a:extLst>
              <a:ext uri="{FF2B5EF4-FFF2-40B4-BE49-F238E27FC236}">
                <a16:creationId xmlns:a16="http://schemas.microsoft.com/office/drawing/2014/main" id="{7EE741E7-8EC6-F5DE-D276-F76B6365C7E6}"/>
              </a:ext>
            </a:extLst>
          </p:cNvPr>
          <p:cNvSpPr txBox="1">
            <a:spLocks/>
          </p:cNvSpPr>
          <p:nvPr/>
        </p:nvSpPr>
        <p:spPr>
          <a:xfrm>
            <a:off x="2348417" y="7953409"/>
            <a:ext cx="3473567" cy="338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REFERENCE</a:t>
            </a:r>
            <a:endParaRPr lang="en-IN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6" name="Text Placeholder 228">
            <a:extLst>
              <a:ext uri="{FF2B5EF4-FFF2-40B4-BE49-F238E27FC236}">
                <a16:creationId xmlns:a16="http://schemas.microsoft.com/office/drawing/2014/main" id="{EECE2FB5-8582-B208-3D97-479AB1175D9D}"/>
              </a:ext>
            </a:extLst>
          </p:cNvPr>
          <p:cNvSpPr txBox="1">
            <a:spLocks/>
          </p:cNvSpPr>
          <p:nvPr/>
        </p:nvSpPr>
        <p:spPr>
          <a:xfrm>
            <a:off x="2346978" y="8237903"/>
            <a:ext cx="3820924" cy="144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Prof. Shalini jha     </a:t>
            </a:r>
            <a:endParaRPr lang="en-IN" dirty="0"/>
          </a:p>
        </p:txBody>
      </p:sp>
      <p:sp>
        <p:nvSpPr>
          <p:cNvPr id="137" name="Text Placeholder 229">
            <a:extLst>
              <a:ext uri="{FF2B5EF4-FFF2-40B4-BE49-F238E27FC236}">
                <a16:creationId xmlns:a16="http://schemas.microsoft.com/office/drawing/2014/main" id="{03984E16-07BF-0230-0E31-F1D54AF9006D}"/>
              </a:ext>
            </a:extLst>
          </p:cNvPr>
          <p:cNvSpPr txBox="1">
            <a:spLocks/>
          </p:cNvSpPr>
          <p:nvPr/>
        </p:nvSpPr>
        <p:spPr>
          <a:xfrm>
            <a:off x="2346978" y="8382265"/>
            <a:ext cx="3820924" cy="208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Professor CE/IT ,  Dept. RK. University</a:t>
            </a:r>
            <a:endParaRPr lang="en-IN" dirty="0"/>
          </a:p>
        </p:txBody>
      </p:sp>
      <p:sp>
        <p:nvSpPr>
          <p:cNvPr id="138" name="Text Placeholder 229">
            <a:extLst>
              <a:ext uri="{FF2B5EF4-FFF2-40B4-BE49-F238E27FC236}">
                <a16:creationId xmlns:a16="http://schemas.microsoft.com/office/drawing/2014/main" id="{FC128454-1FE2-50FF-9C4A-10734013A122}"/>
              </a:ext>
            </a:extLst>
          </p:cNvPr>
          <p:cNvSpPr txBox="1">
            <a:spLocks/>
          </p:cNvSpPr>
          <p:nvPr/>
        </p:nvSpPr>
        <p:spPr>
          <a:xfrm>
            <a:off x="2353074" y="8587497"/>
            <a:ext cx="3820924" cy="208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0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None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</a:t>
            </a:r>
            <a:r>
              <a:rPr lang="en-IN" dirty="0"/>
              <a:t>mail :- shalini.jha@rku.ac.in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543285-C6F2-FB9E-77B8-B21471F7168C}"/>
              </a:ext>
            </a:extLst>
          </p:cNvPr>
          <p:cNvSpPr txBox="1"/>
          <p:nvPr/>
        </p:nvSpPr>
        <p:spPr>
          <a:xfrm>
            <a:off x="2350515" y="4672716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dirty="0">
                <a:effectLst/>
              </a:rPr>
              <a:t>WORK EXPERIENCE</a:t>
            </a:r>
            <a:endParaRPr lang="en-IN" sz="12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73B05FA-7C76-1BED-12CB-6D03662B59F5}"/>
              </a:ext>
            </a:extLst>
          </p:cNvPr>
          <p:cNvSpPr txBox="1"/>
          <p:nvPr/>
        </p:nvSpPr>
        <p:spPr>
          <a:xfrm>
            <a:off x="2350470" y="4873846"/>
            <a:ext cx="44059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effectLst/>
                <a:latin typeface="Inter var"/>
              </a:rPr>
              <a:t>Java Programming</a:t>
            </a:r>
          </a:p>
          <a:p>
            <a:pPr algn="l"/>
            <a:r>
              <a:rPr lang="en-US" sz="1000" b="0" i="0" dirty="0">
                <a:effectLst/>
                <a:latin typeface="Inter var"/>
              </a:rPr>
              <a:t>CodSoft, Virtual</a:t>
            </a:r>
          </a:p>
          <a:p>
            <a:pPr algn="l"/>
            <a:r>
              <a:rPr lang="en-US" sz="1000" b="0" i="0" dirty="0">
                <a:effectLst/>
                <a:latin typeface="Inter var"/>
              </a:rPr>
              <a:t>Internship • Aug 2024 - Sep 2024 (1 month)</a:t>
            </a:r>
          </a:p>
          <a:p>
            <a:pPr algn="l"/>
            <a:r>
              <a:rPr lang="en-US" sz="1000" b="0" i="0" dirty="0">
                <a:effectLst/>
                <a:latin typeface="Inter var"/>
              </a:rPr>
              <a:t>My first internship in codsoft on java programming in one month, in this internship </a:t>
            </a:r>
            <a:r>
              <a:rPr lang="en-US" sz="1000" b="0" i="0" dirty="0" err="1">
                <a:effectLst/>
                <a:latin typeface="Inter var"/>
              </a:rPr>
              <a:t>i</a:t>
            </a:r>
            <a:r>
              <a:rPr lang="en-US" sz="1000" b="0" i="0" dirty="0">
                <a:effectLst/>
                <a:latin typeface="Inter var"/>
              </a:rPr>
              <a:t> have many projects with internship experience. So </a:t>
            </a:r>
            <a:r>
              <a:rPr lang="en-US" sz="1000" b="0" i="0" dirty="0" err="1">
                <a:effectLst/>
                <a:latin typeface="Inter var"/>
              </a:rPr>
              <a:t>i</a:t>
            </a:r>
            <a:r>
              <a:rPr lang="en-US" sz="1000" b="0" i="0" dirty="0">
                <a:effectLst/>
                <a:latin typeface="Inter var"/>
              </a:rPr>
              <a:t> am very happy to this certificate.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585460A7-D9F9-FED1-B72B-B9628510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128" t="11906" r="-42" b="37130"/>
          <a:stretch/>
        </p:blipFill>
        <p:spPr>
          <a:xfrm>
            <a:off x="563101" y="231539"/>
            <a:ext cx="1080000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7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7228363_win32_SL_v5" id="{E927D0E7-3AAD-4D67-8B33-FC58092AAE74}" vid="{FE63EC9D-5463-4E95-81FC-7758DAB317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25502F2-03B3-4E82-8A8B-F7CFD3C72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BE235D-C1D3-4FB6-A4F0-9C0D5D6BE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919037-F08B-4773-85EA-426B30C7C9B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Creative web design resume</Template>
  <TotalTime>497</TotalTime>
  <Words>332</Words>
  <Application>Microsoft Office PowerPoint</Application>
  <PresentationFormat>Letter Paper (8.5x11 in)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Batang</vt:lpstr>
      <vt:lpstr>Aptos Display</vt:lpstr>
      <vt:lpstr>Arial</vt:lpstr>
      <vt:lpstr>Book Antiqua</vt:lpstr>
      <vt:lpstr>Calibri</vt:lpstr>
      <vt:lpstr>Inter var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12</cp:revision>
  <dcterms:created xsi:type="dcterms:W3CDTF">2024-07-09T12:42:16Z</dcterms:created>
  <dcterms:modified xsi:type="dcterms:W3CDTF">2025-03-12T10:23:03Z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