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1" r:id="rId5"/>
    <p:sldId id="27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90133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MAJOR PROJECT  </a:t>
            </a: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2018-19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Aman Kumar(IT 201510698) &amp; Puja Gupta (CSE 201519681)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10431" y="1274618"/>
            <a:ext cx="7620000" cy="16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kern="0">
                <a:solidFill>
                  <a:srgbClr val="3333CC"/>
                </a:solidFill>
                <a:latin typeface="Times New Roman"/>
              </a:rPr>
              <a:t>Compatibility </a:t>
            </a:r>
            <a:r>
              <a:rPr lang="en-US" sz="3200" b="1" kern="0" smtClean="0">
                <a:solidFill>
                  <a:srgbClr val="3333CC"/>
                </a:solidFill>
                <a:latin typeface="Times New Roman"/>
              </a:rPr>
              <a:t>Analysis </a:t>
            </a:r>
            <a:r>
              <a:rPr lang="en-US" sz="3200" b="1" kern="0" dirty="0">
                <a:solidFill>
                  <a:srgbClr val="3333CC"/>
                </a:solidFill>
                <a:latin typeface="Times New Roman"/>
              </a:rPr>
              <a:t>of Different Level of Type-n Fuzzy Set</a:t>
            </a:r>
            <a:br>
              <a:rPr lang="en-US" sz="3200" b="1" kern="0" dirty="0">
                <a:solidFill>
                  <a:srgbClr val="3333CC"/>
                </a:solidFill>
                <a:latin typeface="Times New Roman"/>
              </a:rPr>
            </a:b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 14326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77131" y="3048000"/>
            <a:ext cx="7018337" cy="3343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Aman Kumar                            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</a:t>
            </a: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Roll#  IT201510698</a:t>
            </a:r>
          </a:p>
          <a:p>
            <a:pPr algn="just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Puja </a:t>
            </a: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Gupta                                 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Roll</a:t>
            </a: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# CSE201519681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                    </a:t>
            </a:r>
            <a:r>
              <a:rPr lang="en-US" sz="2000" b="1" dirty="0">
                <a:solidFill>
                  <a:schemeClr val="tx1"/>
                </a:solidFill>
              </a:rPr>
              <a:t>Dr. Santosh Kumar Das </a:t>
            </a:r>
            <a:r>
              <a:rPr lang="en-US" sz="2000" dirty="0"/>
              <a:t>Kumar Das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956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PROJECT DONE SO FAR</a:t>
            </a:r>
            <a:endParaRPr lang="en-IN" b="0" dirty="0"/>
          </a:p>
        </p:txBody>
      </p:sp>
      <p:sp>
        <p:nvSpPr>
          <p:cNvPr id="3" name="Rectangle 2"/>
          <p:cNvSpPr/>
          <p:nvPr/>
        </p:nvSpPr>
        <p:spPr>
          <a:xfrm>
            <a:off x="646906" y="1447800"/>
            <a:ext cx="84970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 problem with type-1 we have  taken two function.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Raise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decrease  function and  in each function we have taken two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sample 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type-1 fuzzy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A,B 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sample from  raise function and  P,Q is the sample from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decrease.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After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two set in each function we analyse that some of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uncertentity occur.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this uncertentity we move toward type-2 by using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	principle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109" y="1317625"/>
            <a:ext cx="85828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After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discovering type-2 set we perform certain operation such as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union and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performing operations we analyse that  it is very difficult to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	visualise 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its three dimension nature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till now only three dimension is being discovered and all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further 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are  just a theoretical due to  which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unable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 further type  of fuzzy logic.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0" b="15068"/>
          <a:stretch/>
        </p:blipFill>
        <p:spPr>
          <a:xfrm>
            <a:off x="1202576" y="2057400"/>
            <a:ext cx="7027023" cy="3659252"/>
          </a:xfrm>
        </p:spPr>
      </p:pic>
    </p:spTree>
    <p:extLst>
      <p:ext uri="{BB962C8B-B14F-4D97-AF65-F5344CB8AC3E}">
        <p14:creationId xmlns:p14="http://schemas.microsoft.com/office/powerpoint/2010/main" val="36805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8" t="8174" r="7553" b="8492"/>
          <a:stretch/>
        </p:blipFill>
        <p:spPr>
          <a:xfrm>
            <a:off x="540327" y="1447801"/>
            <a:ext cx="3726873" cy="3138434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7" t="10087" r="6367" b="8316"/>
          <a:stretch/>
        </p:blipFill>
        <p:spPr bwMode="auto">
          <a:xfrm>
            <a:off x="4953000" y="1722090"/>
            <a:ext cx="3810000" cy="33071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18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1"/>
            <a:ext cx="8151813" cy="4191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concluded that when we move further type uncertentity can be solved but the complexity increases which is difficult to visualize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4213" cy="4724400"/>
          </a:xfrm>
        </p:spPr>
        <p:txBody>
          <a:bodyPr/>
          <a:lstStyle/>
          <a:p>
            <a:pPr lvl="0"/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</a:pPr>
            <a:r>
              <a:rPr lang="en-US" sz="1600" dirty="0"/>
              <a:t>[1] </a:t>
            </a:r>
            <a:r>
              <a:rPr lang="en-US" sz="1600" dirty="0" smtClean="0"/>
              <a:t>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L.A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Zadeh, Fuzzy Sets, Information,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1965</a:t>
            </a:r>
          </a:p>
          <a:p>
            <a:pPr marL="0" lvl="0" indent="0">
              <a:lnSpc>
                <a:spcPct val="150000"/>
              </a:lnSpc>
            </a:pPr>
            <a:r>
              <a:rPr lang="en-IN" sz="1600" dirty="0"/>
              <a:t>[2] </a:t>
            </a:r>
            <a:r>
              <a:rPr lang="en-IN" sz="1600" dirty="0" smtClean="0"/>
              <a:t>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L.A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Zadeh,” Making computers think like people,” IEEE. Spectrum, 8/1984, pp.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26-	 	32.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</a:pPr>
            <a:r>
              <a:rPr lang="en-IN" sz="1600" dirty="0" smtClean="0"/>
              <a:t>[3]   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Ship-Peng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Lo, “An adaptive-network based fuzzy inference system for prediction of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	work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piece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surface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roughness in end milling”, Journal of Materials Processing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Technology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Volume 142, Issue 3, pp. 665-675, 10 December 2003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IN" sz="1600" dirty="0" smtClean="0"/>
              <a:t>[4] 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Pappis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Mamdani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E., (1977) “A fuzzy controller for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atraffic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junction”, IEEE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	Transactions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Systems, Man and Cybernetics SMC-7, pp.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707-717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</a:pPr>
            <a:r>
              <a:rPr lang="en-IN" sz="1600" dirty="0" smtClean="0"/>
              <a:t>[5]  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Abbasi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M.M.,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Kashiyarndi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S., 2006. Clinical decision support systems: a discussion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used in health care (2006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85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1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8151813" cy="4951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-1 fuzzy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Type-2 fuzzy set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in type-2 fuzzy 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done so far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3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t>INTRODUCTION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319213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Fuzzy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is a form of many-valued logic in which the truth values of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	variables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any real number between 0 and 1.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Fuzzy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is based on degree of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certainty.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logic  vs fuzzy logic</a:t>
            </a:r>
          </a:p>
          <a:p>
            <a:pPr marL="0" indent="0" algn="just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858957" cy="25149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analyse each layer of fuzzy set and coming across difficulty of each fuzzy set and by solving we are moving further type  of fuzzy.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FUZZY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4213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type-1 fuzzy set the every elements is having membership function which is denoted by µ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(x), where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I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[0, 1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 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Mathematical representation of type-1 fuzzy set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A={(x,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µ</a:t>
            </a:r>
            <a:r>
              <a:rPr lang="en-I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(x)) |x ∈X}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0≤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µ</a:t>
            </a:r>
            <a:r>
              <a:rPr lang="en-I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≤1.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Triangular membership function 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67200"/>
            <a:ext cx="320040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14" y="4267199"/>
            <a:ext cx="2762838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EXTENSION PRINCIPLE</a:t>
            </a:r>
            <a:endParaRPr lang="en-IN" b="0" dirty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477000" cy="259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006" y="4038600"/>
            <a:ext cx="3353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3: Mapping function from x to y.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953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f: 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Y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where y=f(x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. . . . . x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{(y,  µ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baseline="-25000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aseline="-25000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(y)) | y=f ( x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1,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3,……….,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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X}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baseline="-25000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aseline="-25000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(y) =      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1 ,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2….. 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(min [(µ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Ā1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(x), µ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Ā2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(x),.., µ</a:t>
                </a:r>
                <a:r>
                  <a:rPr lang="en-US" sz="2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Ān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(x)]),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(y) ≠0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0 , otherwise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 bwMode="auto">
          <a:xfrm>
            <a:off x="1524000" y="2514600"/>
            <a:ext cx="381000" cy="16002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TYPE-2 FUZZY SET</a:t>
            </a:r>
            <a:endParaRPr lang="en-IN" b="0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Type-2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sets and systems generalize standard type-1 fuzzy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systems so that more uncertainty can be handled.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Type-2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sets are able to handle such uncertainties because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  	 membership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are themselves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Type-2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set, mathematically denoted by,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Ā ={((x) ,µ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Ā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x))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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X}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where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Ā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)={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µ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≤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1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92163"/>
            <a:ext cx="7923213" cy="579437"/>
          </a:xfrm>
        </p:spPr>
        <p:txBody>
          <a:bodyPr/>
          <a:lstStyle/>
          <a:p>
            <a:pPr algn="l"/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OPERATION IN TYPE-2 FUZZY  SET</a:t>
            </a:r>
            <a:endParaRPr lang="en-I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8036" y="1371600"/>
                <a:ext cx="8423564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Consider two fuzzy sets of type-2, Ā and Ē, in a universe X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(x) = {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(x) |x ∈ Χ &amp;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µ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∈[0,1]}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(x) ={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vj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(x) |x ∈ Χ &amp;,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vj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[0, 1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]}.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Intersection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operation: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µ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∩ 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∩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(x) = {w, 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∩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(w) | w = min (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∩ 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(w)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 {min (µ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vj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)}.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Union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operation: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µ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∪ 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(x) = 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∪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(x) = {w, 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∪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Ē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(w) | w = max (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Where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µ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Ā 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∪ 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Ē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(w) =sup {max (µ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µ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vj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)}.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" y="1371600"/>
                <a:ext cx="8423564" cy="4401205"/>
              </a:xfrm>
              <a:prstGeom prst="rect">
                <a:avLst/>
              </a:prstGeom>
              <a:blipFill>
                <a:blip r:embed="rId2"/>
                <a:stretch>
                  <a:fillRect l="-651" t="-554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9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355</Words>
  <Application>Microsoft Office PowerPoint</Application>
  <PresentationFormat>On-screen Show (4:3)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DejaVu Sans</vt:lpstr>
      <vt:lpstr>Symbol</vt:lpstr>
      <vt:lpstr>Times New Roman</vt:lpstr>
      <vt:lpstr>Wingdings</vt:lpstr>
      <vt:lpstr>Office Theme</vt:lpstr>
      <vt:lpstr>PowerPoint Presentation</vt:lpstr>
      <vt:lpstr>TABLE OF CONTENTS</vt:lpstr>
      <vt:lpstr>PowerPoint Presentation</vt:lpstr>
      <vt:lpstr>OBJECTIVE</vt:lpstr>
      <vt:lpstr>TYPE -1 FUZZY SET </vt:lpstr>
      <vt:lpstr>EXTENSION PRINCIPLE</vt:lpstr>
      <vt:lpstr>CONTINUE</vt:lpstr>
      <vt:lpstr>TYPE-2 FUZZY SET</vt:lpstr>
      <vt:lpstr>OPERATION IN TYPE-2 FUZZY  SET</vt:lpstr>
      <vt:lpstr>PROJECT DONE SO FAR</vt:lpstr>
      <vt:lpstr>CONTINUE</vt:lpstr>
      <vt:lpstr>RESULTS</vt:lpstr>
      <vt:lpstr>CONTINUE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Aman</cp:lastModifiedBy>
  <cp:revision>710</cp:revision>
  <cp:lastPrinted>1601-01-01T00:00:00Z</cp:lastPrinted>
  <dcterms:created xsi:type="dcterms:W3CDTF">2005-01-24T10:28:59Z</dcterms:created>
  <dcterms:modified xsi:type="dcterms:W3CDTF">2019-03-29T09:26:15Z</dcterms:modified>
</cp:coreProperties>
</file>