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89D28-3479-4C56-BD50-8ED092D9CDF0}" v="38" dt="2022-12-13T04:21:10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Kumar" userId="08ed3c7e20c2bfba" providerId="LiveId" clId="{0AD89D28-3479-4C56-BD50-8ED092D9CDF0}"/>
    <pc:docChg chg="custSel addSld delSld modSld modMainMaster">
      <pc:chgData name="Aman Kumar" userId="08ed3c7e20c2bfba" providerId="LiveId" clId="{0AD89D28-3479-4C56-BD50-8ED092D9CDF0}" dt="2022-12-13T04:48:05.337" v="3348" actId="20577"/>
      <pc:docMkLst>
        <pc:docMk/>
      </pc:docMkLst>
      <pc:sldChg chg="modSp new del mod setBg">
        <pc:chgData name="Aman Kumar" userId="08ed3c7e20c2bfba" providerId="LiveId" clId="{0AD89D28-3479-4C56-BD50-8ED092D9CDF0}" dt="2022-12-13T01:30:55.299" v="167" actId="2696"/>
        <pc:sldMkLst>
          <pc:docMk/>
          <pc:sldMk cId="125130392" sldId="256"/>
        </pc:sldMkLst>
        <pc:spChg chg="mod">
          <ac:chgData name="Aman Kumar" userId="08ed3c7e20c2bfba" providerId="LiveId" clId="{0AD89D28-3479-4C56-BD50-8ED092D9CDF0}" dt="2022-12-13T01:30:29.080" v="166" actId="207"/>
          <ac:spMkLst>
            <pc:docMk/>
            <pc:sldMk cId="125130392" sldId="256"/>
            <ac:spMk id="2" creationId="{8C19C879-0B28-9ADB-EF61-3ADD76597A16}"/>
          </ac:spMkLst>
        </pc:spChg>
        <pc:spChg chg="mod">
          <ac:chgData name="Aman Kumar" userId="08ed3c7e20c2bfba" providerId="LiveId" clId="{0AD89D28-3479-4C56-BD50-8ED092D9CDF0}" dt="2022-12-12T17:46:25.819" v="161"/>
          <ac:spMkLst>
            <pc:docMk/>
            <pc:sldMk cId="125130392" sldId="256"/>
            <ac:spMk id="3" creationId="{B88F8087-6FF3-A372-6C66-81AB1F5D162F}"/>
          </ac:spMkLst>
        </pc:spChg>
      </pc:sldChg>
      <pc:sldChg chg="new del">
        <pc:chgData name="Aman Kumar" userId="08ed3c7e20c2bfba" providerId="LiveId" clId="{0AD89D28-3479-4C56-BD50-8ED092D9CDF0}" dt="2022-12-13T01:42:32.006" v="232" actId="2696"/>
        <pc:sldMkLst>
          <pc:docMk/>
          <pc:sldMk cId="2758566476" sldId="256"/>
        </pc:sldMkLst>
      </pc:sldChg>
      <pc:sldChg chg="modSp del mod">
        <pc:chgData name="Aman Kumar" userId="08ed3c7e20c2bfba" providerId="LiveId" clId="{0AD89D28-3479-4C56-BD50-8ED092D9CDF0}" dt="2022-12-12T17:37:02.185" v="154" actId="2696"/>
        <pc:sldMkLst>
          <pc:docMk/>
          <pc:sldMk cId="2925994607" sldId="256"/>
        </pc:sldMkLst>
        <pc:spChg chg="mod">
          <ac:chgData name="Aman Kumar" userId="08ed3c7e20c2bfba" providerId="LiveId" clId="{0AD89D28-3479-4C56-BD50-8ED092D9CDF0}" dt="2022-12-12T17:36:37.939" v="153" actId="255"/>
          <ac:spMkLst>
            <pc:docMk/>
            <pc:sldMk cId="2925994607" sldId="256"/>
            <ac:spMk id="2" creationId="{8DAE16ED-6CA3-5F22-90E8-BB66C4D46D32}"/>
          </ac:spMkLst>
        </pc:spChg>
        <pc:spChg chg="mod">
          <ac:chgData name="Aman Kumar" userId="08ed3c7e20c2bfba" providerId="LiveId" clId="{0AD89D28-3479-4C56-BD50-8ED092D9CDF0}" dt="2022-12-12T17:36:19.053" v="152" actId="20577"/>
          <ac:spMkLst>
            <pc:docMk/>
            <pc:sldMk cId="2925994607" sldId="256"/>
            <ac:spMk id="3" creationId="{7323955A-E03E-F7FF-7915-78925D4DCB19}"/>
          </ac:spMkLst>
        </pc:spChg>
        <pc:picChg chg="mod">
          <ac:chgData name="Aman Kumar" userId="08ed3c7e20c2bfba" providerId="LiveId" clId="{0AD89D28-3479-4C56-BD50-8ED092D9CDF0}" dt="2022-12-12T17:34:27.824" v="3" actId="14100"/>
          <ac:picMkLst>
            <pc:docMk/>
            <pc:sldMk cId="2925994607" sldId="256"/>
            <ac:picMk id="8" creationId="{80647059-1099-048D-64F3-43B04C31B8A4}"/>
          </ac:picMkLst>
        </pc:picChg>
      </pc:sldChg>
      <pc:sldChg chg="new del">
        <pc:chgData name="Aman Kumar" userId="08ed3c7e20c2bfba" providerId="LiveId" clId="{0AD89D28-3479-4C56-BD50-8ED092D9CDF0}" dt="2022-12-13T01:42:41.966" v="233" actId="2696"/>
        <pc:sldMkLst>
          <pc:docMk/>
          <pc:sldMk cId="127502158" sldId="257"/>
        </pc:sldMkLst>
      </pc:sldChg>
      <pc:sldChg chg="addSp delSp modSp new mod">
        <pc:chgData name="Aman Kumar" userId="08ed3c7e20c2bfba" providerId="LiveId" clId="{0AD89D28-3479-4C56-BD50-8ED092D9CDF0}" dt="2022-12-13T04:48:05.337" v="3348" actId="20577"/>
        <pc:sldMkLst>
          <pc:docMk/>
          <pc:sldMk cId="3749337356" sldId="258"/>
        </pc:sldMkLst>
        <pc:spChg chg="mod">
          <ac:chgData name="Aman Kumar" userId="08ed3c7e20c2bfba" providerId="LiveId" clId="{0AD89D28-3479-4C56-BD50-8ED092D9CDF0}" dt="2022-12-13T04:48:05.337" v="3348" actId="20577"/>
          <ac:spMkLst>
            <pc:docMk/>
            <pc:sldMk cId="3749337356" sldId="258"/>
            <ac:spMk id="2" creationId="{B48F5CE6-A59A-7861-1A15-E7B091CBDBC0}"/>
          </ac:spMkLst>
        </pc:spChg>
        <pc:spChg chg="del">
          <ac:chgData name="Aman Kumar" userId="08ed3c7e20c2bfba" providerId="LiveId" clId="{0AD89D28-3479-4C56-BD50-8ED092D9CDF0}" dt="2022-12-13T01:31:59.190" v="171" actId="931"/>
          <ac:spMkLst>
            <pc:docMk/>
            <pc:sldMk cId="3749337356" sldId="258"/>
            <ac:spMk id="3" creationId="{3E9FB157-E335-9CEA-67F7-D9D290C18049}"/>
          </ac:spMkLst>
        </pc:spChg>
        <pc:spChg chg="add del mod">
          <ac:chgData name="Aman Kumar" userId="08ed3c7e20c2bfba" providerId="LiveId" clId="{0AD89D28-3479-4C56-BD50-8ED092D9CDF0}" dt="2022-12-13T01:34:21.043" v="177" actId="931"/>
          <ac:spMkLst>
            <pc:docMk/>
            <pc:sldMk cId="3749337356" sldId="258"/>
            <ac:spMk id="7" creationId="{A61DF69F-66E4-E1FC-74D0-4F46A3B0E5F2}"/>
          </ac:spMkLst>
        </pc:spChg>
        <pc:picChg chg="add del mod">
          <ac:chgData name="Aman Kumar" userId="08ed3c7e20c2bfba" providerId="LiveId" clId="{0AD89D28-3479-4C56-BD50-8ED092D9CDF0}" dt="2022-12-13T01:32:21.638" v="176" actId="21"/>
          <ac:picMkLst>
            <pc:docMk/>
            <pc:sldMk cId="3749337356" sldId="258"/>
            <ac:picMk id="5" creationId="{6C983EB4-AEBA-6406-6021-171ECD6262D1}"/>
          </ac:picMkLst>
        </pc:picChg>
        <pc:picChg chg="add mod">
          <ac:chgData name="Aman Kumar" userId="08ed3c7e20c2bfba" providerId="LiveId" clId="{0AD89D28-3479-4C56-BD50-8ED092D9CDF0}" dt="2022-12-13T01:34:28.836" v="179" actId="14100"/>
          <ac:picMkLst>
            <pc:docMk/>
            <pc:sldMk cId="3749337356" sldId="258"/>
            <ac:picMk id="9" creationId="{B2CF82E8-0F6B-FCFA-CD91-26D77253F460}"/>
          </ac:picMkLst>
        </pc:picChg>
      </pc:sldChg>
      <pc:sldChg chg="addSp delSp modSp new mod">
        <pc:chgData name="Aman Kumar" userId="08ed3c7e20c2bfba" providerId="LiveId" clId="{0AD89D28-3479-4C56-BD50-8ED092D9CDF0}" dt="2022-12-13T01:51:57.189" v="540" actId="20577"/>
        <pc:sldMkLst>
          <pc:docMk/>
          <pc:sldMk cId="4115927901" sldId="259"/>
        </pc:sldMkLst>
        <pc:spChg chg="mod">
          <ac:chgData name="Aman Kumar" userId="08ed3c7e20c2bfba" providerId="LiveId" clId="{0AD89D28-3479-4C56-BD50-8ED092D9CDF0}" dt="2022-12-13T01:44:45.636" v="268" actId="20577"/>
          <ac:spMkLst>
            <pc:docMk/>
            <pc:sldMk cId="4115927901" sldId="259"/>
            <ac:spMk id="2" creationId="{350BC41A-BB4E-2946-7735-51C626CA781E}"/>
          </ac:spMkLst>
        </pc:spChg>
        <pc:spChg chg="del">
          <ac:chgData name="Aman Kumar" userId="08ed3c7e20c2bfba" providerId="LiveId" clId="{0AD89D28-3479-4C56-BD50-8ED092D9CDF0}" dt="2022-12-13T01:45:01.980" v="269" actId="931"/>
          <ac:spMkLst>
            <pc:docMk/>
            <pc:sldMk cId="4115927901" sldId="259"/>
            <ac:spMk id="3" creationId="{5CA35957-4E5A-701E-1E47-5105A0F297C6}"/>
          </ac:spMkLst>
        </pc:spChg>
        <pc:spChg chg="mod">
          <ac:chgData name="Aman Kumar" userId="08ed3c7e20c2bfba" providerId="LiveId" clId="{0AD89D28-3479-4C56-BD50-8ED092D9CDF0}" dt="2022-12-13T01:51:57.189" v="540" actId="20577"/>
          <ac:spMkLst>
            <pc:docMk/>
            <pc:sldMk cId="4115927901" sldId="259"/>
            <ac:spMk id="4" creationId="{5EBB6A5D-BBAF-BF04-3EEB-D42E7A02AE23}"/>
          </ac:spMkLst>
        </pc:spChg>
        <pc:picChg chg="add mod">
          <ac:chgData name="Aman Kumar" userId="08ed3c7e20c2bfba" providerId="LiveId" clId="{0AD89D28-3479-4C56-BD50-8ED092D9CDF0}" dt="2022-12-13T01:45:07.555" v="270" actId="14100"/>
          <ac:picMkLst>
            <pc:docMk/>
            <pc:sldMk cId="4115927901" sldId="259"/>
            <ac:picMk id="6" creationId="{280B114E-997D-A50F-7675-AF509CA4B477}"/>
          </ac:picMkLst>
        </pc:picChg>
      </pc:sldChg>
      <pc:sldChg chg="addSp delSp modSp new mod">
        <pc:chgData name="Aman Kumar" userId="08ed3c7e20c2bfba" providerId="LiveId" clId="{0AD89D28-3479-4C56-BD50-8ED092D9CDF0}" dt="2022-12-13T02:19:58.833" v="1118" actId="20577"/>
        <pc:sldMkLst>
          <pc:docMk/>
          <pc:sldMk cId="68265054" sldId="260"/>
        </pc:sldMkLst>
        <pc:spChg chg="mod">
          <ac:chgData name="Aman Kumar" userId="08ed3c7e20c2bfba" providerId="LiveId" clId="{0AD89D28-3479-4C56-BD50-8ED092D9CDF0}" dt="2022-12-13T01:57:02.387" v="568" actId="20577"/>
          <ac:spMkLst>
            <pc:docMk/>
            <pc:sldMk cId="68265054" sldId="260"/>
            <ac:spMk id="2" creationId="{B8626B98-C808-C9EA-0CE1-65B1583F65A4}"/>
          </ac:spMkLst>
        </pc:spChg>
        <pc:spChg chg="del">
          <ac:chgData name="Aman Kumar" userId="08ed3c7e20c2bfba" providerId="LiveId" clId="{0AD89D28-3479-4C56-BD50-8ED092D9CDF0}" dt="2022-12-13T01:57:31.112" v="569" actId="931"/>
          <ac:spMkLst>
            <pc:docMk/>
            <pc:sldMk cId="68265054" sldId="260"/>
            <ac:spMk id="3" creationId="{1118A5C6-27DD-FF66-80E2-DE2B70322C2E}"/>
          </ac:spMkLst>
        </pc:spChg>
        <pc:spChg chg="mod">
          <ac:chgData name="Aman Kumar" userId="08ed3c7e20c2bfba" providerId="LiveId" clId="{0AD89D28-3479-4C56-BD50-8ED092D9CDF0}" dt="2022-12-13T02:19:58.833" v="1118" actId="20577"/>
          <ac:spMkLst>
            <pc:docMk/>
            <pc:sldMk cId="68265054" sldId="260"/>
            <ac:spMk id="4" creationId="{19A26544-922B-4A9F-9EC6-648323234C48}"/>
          </ac:spMkLst>
        </pc:spChg>
        <pc:picChg chg="add mod">
          <ac:chgData name="Aman Kumar" userId="08ed3c7e20c2bfba" providerId="LiveId" clId="{0AD89D28-3479-4C56-BD50-8ED092D9CDF0}" dt="2022-12-13T01:57:38.676" v="571" actId="14100"/>
          <ac:picMkLst>
            <pc:docMk/>
            <pc:sldMk cId="68265054" sldId="260"/>
            <ac:picMk id="6" creationId="{A10F0386-E86C-863F-FD94-4CC6A6477C86}"/>
          </ac:picMkLst>
        </pc:picChg>
      </pc:sldChg>
      <pc:sldChg chg="new del">
        <pc:chgData name="Aman Kumar" userId="08ed3c7e20c2bfba" providerId="LiveId" clId="{0AD89D28-3479-4C56-BD50-8ED092D9CDF0}" dt="2022-12-13T01:55:50.534" v="542" actId="2696"/>
        <pc:sldMkLst>
          <pc:docMk/>
          <pc:sldMk cId="2130874695" sldId="260"/>
        </pc:sldMkLst>
      </pc:sldChg>
      <pc:sldChg chg="addSp delSp modSp new mod">
        <pc:chgData name="Aman Kumar" userId="08ed3c7e20c2bfba" providerId="LiveId" clId="{0AD89D28-3479-4C56-BD50-8ED092D9CDF0}" dt="2022-12-13T02:24:53.543" v="1377" actId="20577"/>
        <pc:sldMkLst>
          <pc:docMk/>
          <pc:sldMk cId="228933350" sldId="261"/>
        </pc:sldMkLst>
        <pc:spChg chg="mod">
          <ac:chgData name="Aman Kumar" userId="08ed3c7e20c2bfba" providerId="LiveId" clId="{0AD89D28-3479-4C56-BD50-8ED092D9CDF0}" dt="2022-12-13T02:15:05.993" v="901" actId="20577"/>
          <ac:spMkLst>
            <pc:docMk/>
            <pc:sldMk cId="228933350" sldId="261"/>
            <ac:spMk id="2" creationId="{FFE27AF1-9617-BAA4-1DD1-7C8A9AF98054}"/>
          </ac:spMkLst>
        </pc:spChg>
        <pc:spChg chg="mod">
          <ac:chgData name="Aman Kumar" userId="08ed3c7e20c2bfba" providerId="LiveId" clId="{0AD89D28-3479-4C56-BD50-8ED092D9CDF0}" dt="2022-12-13T02:24:53.543" v="1377" actId="20577"/>
          <ac:spMkLst>
            <pc:docMk/>
            <pc:sldMk cId="228933350" sldId="261"/>
            <ac:spMk id="3" creationId="{7992339D-3D3C-89AF-F165-A7C216950CA9}"/>
          </ac:spMkLst>
        </pc:spChg>
        <pc:spChg chg="del">
          <ac:chgData name="Aman Kumar" userId="08ed3c7e20c2bfba" providerId="LiveId" clId="{0AD89D28-3479-4C56-BD50-8ED092D9CDF0}" dt="2022-12-13T02:14:35.732" v="895" actId="931"/>
          <ac:spMkLst>
            <pc:docMk/>
            <pc:sldMk cId="228933350" sldId="261"/>
            <ac:spMk id="4" creationId="{0226A851-FD2C-6304-F0A8-EFA6D72671C5}"/>
          </ac:spMkLst>
        </pc:spChg>
        <pc:picChg chg="add mod">
          <ac:chgData name="Aman Kumar" userId="08ed3c7e20c2bfba" providerId="LiveId" clId="{0AD89D28-3479-4C56-BD50-8ED092D9CDF0}" dt="2022-12-13T02:14:41.913" v="897" actId="14100"/>
          <ac:picMkLst>
            <pc:docMk/>
            <pc:sldMk cId="228933350" sldId="261"/>
            <ac:picMk id="6" creationId="{B52E6DC2-6B46-7E39-237A-B6CE429E6664}"/>
          </ac:picMkLst>
        </pc:picChg>
      </pc:sldChg>
      <pc:sldChg chg="addSp delSp modSp new mod">
        <pc:chgData name="Aman Kumar" userId="08ed3c7e20c2bfba" providerId="LiveId" clId="{0AD89D28-3479-4C56-BD50-8ED092D9CDF0}" dt="2022-12-13T02:46:05.939" v="1907" actId="20577"/>
        <pc:sldMkLst>
          <pc:docMk/>
          <pc:sldMk cId="1430821715" sldId="262"/>
        </pc:sldMkLst>
        <pc:spChg chg="mod">
          <ac:chgData name="Aman Kumar" userId="08ed3c7e20c2bfba" providerId="LiveId" clId="{0AD89D28-3479-4C56-BD50-8ED092D9CDF0}" dt="2022-12-13T02:29:09.073" v="1441" actId="1076"/>
          <ac:spMkLst>
            <pc:docMk/>
            <pc:sldMk cId="1430821715" sldId="262"/>
            <ac:spMk id="2" creationId="{17585C64-1A74-30D1-3EC9-63F530781B88}"/>
          </ac:spMkLst>
        </pc:spChg>
        <pc:spChg chg="mod">
          <ac:chgData name="Aman Kumar" userId="08ed3c7e20c2bfba" providerId="LiveId" clId="{0AD89D28-3479-4C56-BD50-8ED092D9CDF0}" dt="2022-12-13T02:46:05.939" v="1907" actId="20577"/>
          <ac:spMkLst>
            <pc:docMk/>
            <pc:sldMk cId="1430821715" sldId="262"/>
            <ac:spMk id="3" creationId="{4EB4435A-2096-B130-DDFA-2D2DDD9A246B}"/>
          </ac:spMkLst>
        </pc:spChg>
        <pc:spChg chg="del mod">
          <ac:chgData name="Aman Kumar" userId="08ed3c7e20c2bfba" providerId="LiveId" clId="{0AD89D28-3479-4C56-BD50-8ED092D9CDF0}" dt="2022-12-13T02:28:05.071" v="1384"/>
          <ac:spMkLst>
            <pc:docMk/>
            <pc:sldMk cId="1430821715" sldId="262"/>
            <ac:spMk id="4" creationId="{D15BBA49-6A8D-01E5-ED70-8F80C4E85C1D}"/>
          </ac:spMkLst>
        </pc:spChg>
        <pc:picChg chg="add mod">
          <ac:chgData name="Aman Kumar" userId="08ed3c7e20c2bfba" providerId="LiveId" clId="{0AD89D28-3479-4C56-BD50-8ED092D9CDF0}" dt="2022-12-13T02:28:19.389" v="1388" actId="14100"/>
          <ac:picMkLst>
            <pc:docMk/>
            <pc:sldMk cId="1430821715" sldId="262"/>
            <ac:picMk id="5" creationId="{483E58B2-A91F-1C4C-8086-69094E778C80}"/>
          </ac:picMkLst>
        </pc:picChg>
      </pc:sldChg>
      <pc:sldChg chg="new del">
        <pc:chgData name="Aman Kumar" userId="08ed3c7e20c2bfba" providerId="LiveId" clId="{0AD89D28-3479-4C56-BD50-8ED092D9CDF0}" dt="2022-12-13T03:27:58.489" v="1909" actId="2696"/>
        <pc:sldMkLst>
          <pc:docMk/>
          <pc:sldMk cId="278974086" sldId="263"/>
        </pc:sldMkLst>
      </pc:sldChg>
      <pc:sldChg chg="new del">
        <pc:chgData name="Aman Kumar" userId="08ed3c7e20c2bfba" providerId="LiveId" clId="{0AD89D28-3479-4C56-BD50-8ED092D9CDF0}" dt="2022-12-13T03:28:14.138" v="1912" actId="2696"/>
        <pc:sldMkLst>
          <pc:docMk/>
          <pc:sldMk cId="436058349" sldId="263"/>
        </pc:sldMkLst>
      </pc:sldChg>
      <pc:sldChg chg="addSp delSp modSp new mod">
        <pc:chgData name="Aman Kumar" userId="08ed3c7e20c2bfba" providerId="LiveId" clId="{0AD89D28-3479-4C56-BD50-8ED092D9CDF0}" dt="2022-12-13T03:42:28.811" v="2173" actId="1076"/>
        <pc:sldMkLst>
          <pc:docMk/>
          <pc:sldMk cId="2638842441" sldId="263"/>
        </pc:sldMkLst>
        <pc:spChg chg="mod">
          <ac:chgData name="Aman Kumar" userId="08ed3c7e20c2bfba" providerId="LiveId" clId="{0AD89D28-3479-4C56-BD50-8ED092D9CDF0}" dt="2022-12-13T03:42:28.811" v="2173" actId="1076"/>
          <ac:spMkLst>
            <pc:docMk/>
            <pc:sldMk cId="2638842441" sldId="263"/>
            <ac:spMk id="2" creationId="{9941307C-2AF1-E2D8-9313-27738F0DFDA4}"/>
          </ac:spMkLst>
        </pc:spChg>
        <pc:spChg chg="del">
          <ac:chgData name="Aman Kumar" userId="08ed3c7e20c2bfba" providerId="LiveId" clId="{0AD89D28-3479-4C56-BD50-8ED092D9CDF0}" dt="2022-12-13T03:29:39.259" v="1949"/>
          <ac:spMkLst>
            <pc:docMk/>
            <pc:sldMk cId="2638842441" sldId="263"/>
            <ac:spMk id="3" creationId="{9F0DAF1C-81EB-EE5F-345D-9840E107666D}"/>
          </ac:spMkLst>
        </pc:spChg>
        <pc:spChg chg="add del mod">
          <ac:chgData name="Aman Kumar" userId="08ed3c7e20c2bfba" providerId="LiveId" clId="{0AD89D28-3479-4C56-BD50-8ED092D9CDF0}" dt="2022-12-13T03:30:08.652" v="1951"/>
          <ac:spMkLst>
            <pc:docMk/>
            <pc:sldMk cId="2638842441" sldId="263"/>
            <ac:spMk id="6" creationId="{54DF594D-A7E2-71F3-EEAB-904BFD14749B}"/>
          </ac:spMkLst>
        </pc:spChg>
        <pc:picChg chg="add del mod">
          <ac:chgData name="Aman Kumar" userId="08ed3c7e20c2bfba" providerId="LiveId" clId="{0AD89D28-3479-4C56-BD50-8ED092D9CDF0}" dt="2022-12-13T03:29:42.746" v="1950" actId="21"/>
          <ac:picMkLst>
            <pc:docMk/>
            <pc:sldMk cId="2638842441" sldId="263"/>
            <ac:picMk id="4" creationId="{445BE0C1-B7BC-51E4-AF98-CD3510620725}"/>
          </ac:picMkLst>
        </pc:picChg>
        <pc:picChg chg="add mod">
          <ac:chgData name="Aman Kumar" userId="08ed3c7e20c2bfba" providerId="LiveId" clId="{0AD89D28-3479-4C56-BD50-8ED092D9CDF0}" dt="2022-12-13T03:30:23.423" v="1955" actId="14100"/>
          <ac:picMkLst>
            <pc:docMk/>
            <pc:sldMk cId="2638842441" sldId="263"/>
            <ac:picMk id="1026" creationId="{BA410D2B-A30A-60D8-75B4-603D7ACF0A49}"/>
          </ac:picMkLst>
        </pc:picChg>
      </pc:sldChg>
      <pc:sldChg chg="addSp delSp modSp new mod">
        <pc:chgData name="Aman Kumar" userId="08ed3c7e20c2bfba" providerId="LiveId" clId="{0AD89D28-3479-4C56-BD50-8ED092D9CDF0}" dt="2022-12-13T04:21:10.315" v="2775" actId="14100"/>
        <pc:sldMkLst>
          <pc:docMk/>
          <pc:sldMk cId="501786228" sldId="264"/>
        </pc:sldMkLst>
        <pc:spChg chg="mod">
          <ac:chgData name="Aman Kumar" userId="08ed3c7e20c2bfba" providerId="LiveId" clId="{0AD89D28-3479-4C56-BD50-8ED092D9CDF0}" dt="2022-12-13T04:00:01.185" v="2251" actId="20577"/>
          <ac:spMkLst>
            <pc:docMk/>
            <pc:sldMk cId="501786228" sldId="264"/>
            <ac:spMk id="2" creationId="{6391DE91-3352-0F4E-CE28-D00CE78E729D}"/>
          </ac:spMkLst>
        </pc:spChg>
        <pc:spChg chg="mod">
          <ac:chgData name="Aman Kumar" userId="08ed3c7e20c2bfba" providerId="LiveId" clId="{0AD89D28-3479-4C56-BD50-8ED092D9CDF0}" dt="2022-12-13T04:17:42.601" v="2763" actId="255"/>
          <ac:spMkLst>
            <pc:docMk/>
            <pc:sldMk cId="501786228" sldId="264"/>
            <ac:spMk id="3" creationId="{3AB35C2A-3D8E-AD77-0C5B-591564E6A8BC}"/>
          </ac:spMkLst>
        </pc:spChg>
        <pc:spChg chg="del">
          <ac:chgData name="Aman Kumar" userId="08ed3c7e20c2bfba" providerId="LiveId" clId="{0AD89D28-3479-4C56-BD50-8ED092D9CDF0}" dt="2022-12-13T03:59:25.713" v="2198"/>
          <ac:spMkLst>
            <pc:docMk/>
            <pc:sldMk cId="501786228" sldId="264"/>
            <ac:spMk id="4" creationId="{94861D2E-E815-997E-0958-5C3A3CA6BDFF}"/>
          </ac:spMkLst>
        </pc:spChg>
        <pc:spChg chg="add del mod">
          <ac:chgData name="Aman Kumar" userId="08ed3c7e20c2bfba" providerId="LiveId" clId="{0AD89D28-3479-4C56-BD50-8ED092D9CDF0}" dt="2022-12-13T04:19:39.935" v="2766"/>
          <ac:spMkLst>
            <pc:docMk/>
            <pc:sldMk cId="501786228" sldId="264"/>
            <ac:spMk id="5" creationId="{DDA1D0B9-BAB2-8003-B98E-502365742A9C}"/>
          </ac:spMkLst>
        </pc:spChg>
        <pc:spChg chg="add del mod">
          <ac:chgData name="Aman Kumar" userId="08ed3c7e20c2bfba" providerId="LiveId" clId="{0AD89D28-3479-4C56-BD50-8ED092D9CDF0}" dt="2022-12-13T04:20:04.180" v="2768"/>
          <ac:spMkLst>
            <pc:docMk/>
            <pc:sldMk cId="501786228" sldId="264"/>
            <ac:spMk id="7" creationId="{211F1879-2FFF-55DB-FA3E-6AE7CC754F77}"/>
          </ac:spMkLst>
        </pc:spChg>
        <pc:spChg chg="add del mod">
          <ac:chgData name="Aman Kumar" userId="08ed3c7e20c2bfba" providerId="LiveId" clId="{0AD89D28-3479-4C56-BD50-8ED092D9CDF0}" dt="2022-12-13T04:20:50.717" v="2770"/>
          <ac:spMkLst>
            <pc:docMk/>
            <pc:sldMk cId="501786228" sldId="264"/>
            <ac:spMk id="8" creationId="{FD7854A8-A732-CFD7-B4D2-159440D01156}"/>
          </ac:spMkLst>
        </pc:spChg>
        <pc:picChg chg="add del mod">
          <ac:chgData name="Aman Kumar" userId="08ed3c7e20c2bfba" providerId="LiveId" clId="{0AD89D28-3479-4C56-BD50-8ED092D9CDF0}" dt="2022-12-13T04:19:48.248" v="2767" actId="21"/>
          <ac:picMkLst>
            <pc:docMk/>
            <pc:sldMk cId="501786228" sldId="264"/>
            <ac:picMk id="6" creationId="{9AB03EB1-2030-1EEB-89BB-2B3CAF3E23EA}"/>
          </ac:picMkLst>
        </pc:picChg>
        <pc:picChg chg="add mod">
          <ac:chgData name="Aman Kumar" userId="08ed3c7e20c2bfba" providerId="LiveId" clId="{0AD89D28-3479-4C56-BD50-8ED092D9CDF0}" dt="2022-12-13T04:21:10.315" v="2775" actId="14100"/>
          <ac:picMkLst>
            <pc:docMk/>
            <pc:sldMk cId="501786228" sldId="264"/>
            <ac:picMk id="9" creationId="{B93033F2-4315-DAFD-DB66-1CCCD611C57A}"/>
          </ac:picMkLst>
        </pc:picChg>
        <pc:picChg chg="add del mod">
          <ac:chgData name="Aman Kumar" userId="08ed3c7e20c2bfba" providerId="LiveId" clId="{0AD89D28-3479-4C56-BD50-8ED092D9CDF0}" dt="2022-12-13T04:19:32.947" v="2765" actId="21"/>
          <ac:picMkLst>
            <pc:docMk/>
            <pc:sldMk cId="501786228" sldId="264"/>
            <ac:picMk id="2050" creationId="{81ACD743-9EF8-AFE2-EA71-CB92E38A254C}"/>
          </ac:picMkLst>
        </pc:picChg>
        <pc:picChg chg="add del mod">
          <ac:chgData name="Aman Kumar" userId="08ed3c7e20c2bfba" providerId="LiveId" clId="{0AD89D28-3479-4C56-BD50-8ED092D9CDF0}" dt="2022-12-13T04:20:14.489" v="2769" actId="21"/>
          <ac:picMkLst>
            <pc:docMk/>
            <pc:sldMk cId="501786228" sldId="264"/>
            <ac:picMk id="2052" creationId="{924FF5A5-A906-4CDA-6EBE-6DF49B2430C8}"/>
          </ac:picMkLst>
        </pc:picChg>
      </pc:sldChg>
      <pc:sldChg chg="add del">
        <pc:chgData name="Aman Kumar" userId="08ed3c7e20c2bfba" providerId="LiveId" clId="{0AD89D28-3479-4C56-BD50-8ED092D9CDF0}" dt="2022-12-13T03:28:18.634" v="1913" actId="2696"/>
        <pc:sldMkLst>
          <pc:docMk/>
          <pc:sldMk cId="3327191328" sldId="264"/>
        </pc:sldMkLst>
      </pc:sldChg>
      <pc:sldChg chg="addSp modSp new mod modClrScheme chgLayout">
        <pc:chgData name="Aman Kumar" userId="08ed3c7e20c2bfba" providerId="LiveId" clId="{0AD89D28-3479-4C56-BD50-8ED092D9CDF0}" dt="2022-12-13T04:39:59.889" v="3149" actId="1076"/>
        <pc:sldMkLst>
          <pc:docMk/>
          <pc:sldMk cId="2826097721" sldId="265"/>
        </pc:sldMkLst>
        <pc:spChg chg="add mod">
          <ac:chgData name="Aman Kumar" userId="08ed3c7e20c2bfba" providerId="LiveId" clId="{0AD89D28-3479-4C56-BD50-8ED092D9CDF0}" dt="2022-12-13T04:39:51.248" v="3148" actId="1076"/>
          <ac:spMkLst>
            <pc:docMk/>
            <pc:sldMk cId="2826097721" sldId="265"/>
            <ac:spMk id="2" creationId="{8E198CC9-5E42-8FA8-6C6E-E6C7692F833B}"/>
          </ac:spMkLst>
        </pc:spChg>
        <pc:spChg chg="add mod">
          <ac:chgData name="Aman Kumar" userId="08ed3c7e20c2bfba" providerId="LiveId" clId="{0AD89D28-3479-4C56-BD50-8ED092D9CDF0}" dt="2022-12-13T04:39:59.889" v="3149" actId="1076"/>
          <ac:spMkLst>
            <pc:docMk/>
            <pc:sldMk cId="2826097721" sldId="265"/>
            <ac:spMk id="3" creationId="{605BC223-4076-F508-9D5E-4E57FF37C760}"/>
          </ac:spMkLst>
        </pc:spChg>
      </pc:sldChg>
      <pc:sldChg chg="modSp new del mod">
        <pc:chgData name="Aman Kumar" userId="08ed3c7e20c2bfba" providerId="LiveId" clId="{0AD89D28-3479-4C56-BD50-8ED092D9CDF0}" dt="2022-12-13T04:41:47.619" v="3202" actId="2696"/>
        <pc:sldMkLst>
          <pc:docMk/>
          <pc:sldMk cId="1013745673" sldId="266"/>
        </pc:sldMkLst>
        <pc:spChg chg="mod">
          <ac:chgData name="Aman Kumar" userId="08ed3c7e20c2bfba" providerId="LiveId" clId="{0AD89D28-3479-4C56-BD50-8ED092D9CDF0}" dt="2022-12-13T04:41:29.538" v="3200" actId="115"/>
          <ac:spMkLst>
            <pc:docMk/>
            <pc:sldMk cId="1013745673" sldId="266"/>
            <ac:spMk id="2" creationId="{742AE054-1634-A63B-E76E-F6E870118537}"/>
          </ac:spMkLst>
        </pc:spChg>
        <pc:spChg chg="mod">
          <ac:chgData name="Aman Kumar" userId="08ed3c7e20c2bfba" providerId="LiveId" clId="{0AD89D28-3479-4C56-BD50-8ED092D9CDF0}" dt="2022-12-13T04:41:22.659" v="3198" actId="115"/>
          <ac:spMkLst>
            <pc:docMk/>
            <pc:sldMk cId="1013745673" sldId="266"/>
            <ac:spMk id="3" creationId="{D65A338C-74BB-A576-01BA-0A7C1AD7DF6D}"/>
          </ac:spMkLst>
        </pc:spChg>
      </pc:sldChg>
      <pc:sldChg chg="modSp new mod">
        <pc:chgData name="Aman Kumar" userId="08ed3c7e20c2bfba" providerId="LiveId" clId="{0AD89D28-3479-4C56-BD50-8ED092D9CDF0}" dt="2022-12-13T04:46:41.454" v="3327" actId="14100"/>
        <pc:sldMkLst>
          <pc:docMk/>
          <pc:sldMk cId="360941857" sldId="267"/>
        </pc:sldMkLst>
        <pc:spChg chg="mod">
          <ac:chgData name="Aman Kumar" userId="08ed3c7e20c2bfba" providerId="LiveId" clId="{0AD89D28-3479-4C56-BD50-8ED092D9CDF0}" dt="2022-12-13T04:46:41.454" v="3327" actId="14100"/>
          <ac:spMkLst>
            <pc:docMk/>
            <pc:sldMk cId="360941857" sldId="267"/>
            <ac:spMk id="2" creationId="{D98C0630-6A5B-8C58-6145-1EC8D498B89E}"/>
          </ac:spMkLst>
        </pc:spChg>
      </pc:sldChg>
      <pc:sldMasterChg chg="setBg modSldLayout">
        <pc:chgData name="Aman Kumar" userId="08ed3c7e20c2bfba" providerId="LiveId" clId="{0AD89D28-3479-4C56-BD50-8ED092D9CDF0}" dt="2022-12-13T01:30:14.460" v="165"/>
        <pc:sldMasterMkLst>
          <pc:docMk/>
          <pc:sldMasterMk cId="570463553" sldId="2147483762"/>
        </pc:sldMasterMkLst>
        <pc:sldLayoutChg chg="setBg">
          <pc:chgData name="Aman Kumar" userId="08ed3c7e20c2bfba" providerId="LiveId" clId="{0AD89D28-3479-4C56-BD50-8ED092D9CDF0}" dt="2022-12-13T01:30:14.460" v="165"/>
          <pc:sldLayoutMkLst>
            <pc:docMk/>
            <pc:sldMasterMk cId="570463553" sldId="2147483762"/>
            <pc:sldLayoutMk cId="10130982" sldId="2147483763"/>
          </pc:sldLayoutMkLst>
        </pc:sldLayoutChg>
        <pc:sldLayoutChg chg="setBg">
          <pc:chgData name="Aman Kumar" userId="08ed3c7e20c2bfba" providerId="LiveId" clId="{0AD89D28-3479-4C56-BD50-8ED092D9CDF0}" dt="2022-12-13T01:30:14.460" v="165"/>
          <pc:sldLayoutMkLst>
            <pc:docMk/>
            <pc:sldMasterMk cId="570463553" sldId="2147483762"/>
            <pc:sldLayoutMk cId="3059218870" sldId="2147483764"/>
          </pc:sldLayoutMkLst>
        </pc:sldLayoutChg>
        <pc:sldLayoutChg chg="setBg">
          <pc:chgData name="Aman Kumar" userId="08ed3c7e20c2bfba" providerId="LiveId" clId="{0AD89D28-3479-4C56-BD50-8ED092D9CDF0}" dt="2022-12-13T01:30:14.460" v="165"/>
          <pc:sldLayoutMkLst>
            <pc:docMk/>
            <pc:sldMasterMk cId="570463553" sldId="2147483762"/>
            <pc:sldLayoutMk cId="2385314704" sldId="2147483765"/>
          </pc:sldLayoutMkLst>
        </pc:sldLayoutChg>
        <pc:sldLayoutChg chg="setBg">
          <pc:chgData name="Aman Kumar" userId="08ed3c7e20c2bfba" providerId="LiveId" clId="{0AD89D28-3479-4C56-BD50-8ED092D9CDF0}" dt="2022-12-13T01:30:14.460" v="165"/>
          <pc:sldLayoutMkLst>
            <pc:docMk/>
            <pc:sldMasterMk cId="570463553" sldId="2147483762"/>
            <pc:sldLayoutMk cId="3601726296" sldId="2147483766"/>
          </pc:sldLayoutMkLst>
        </pc:sldLayoutChg>
        <pc:sldLayoutChg chg="setBg">
          <pc:chgData name="Aman Kumar" userId="08ed3c7e20c2bfba" providerId="LiveId" clId="{0AD89D28-3479-4C56-BD50-8ED092D9CDF0}" dt="2022-12-13T01:30:14.460" v="165"/>
          <pc:sldLayoutMkLst>
            <pc:docMk/>
            <pc:sldMasterMk cId="570463553" sldId="2147483762"/>
            <pc:sldLayoutMk cId="2460289080" sldId="2147483767"/>
          </pc:sldLayoutMkLst>
        </pc:sldLayoutChg>
        <pc:sldLayoutChg chg="setBg">
          <pc:chgData name="Aman Kumar" userId="08ed3c7e20c2bfba" providerId="LiveId" clId="{0AD89D28-3479-4C56-BD50-8ED092D9CDF0}" dt="2022-12-13T01:30:14.460" v="165"/>
          <pc:sldLayoutMkLst>
            <pc:docMk/>
            <pc:sldMasterMk cId="570463553" sldId="2147483762"/>
            <pc:sldLayoutMk cId="12309759" sldId="2147483768"/>
          </pc:sldLayoutMkLst>
        </pc:sldLayoutChg>
        <pc:sldLayoutChg chg="setBg">
          <pc:chgData name="Aman Kumar" userId="08ed3c7e20c2bfba" providerId="LiveId" clId="{0AD89D28-3479-4C56-BD50-8ED092D9CDF0}" dt="2022-12-13T01:30:14.460" v="165"/>
          <pc:sldLayoutMkLst>
            <pc:docMk/>
            <pc:sldMasterMk cId="570463553" sldId="2147483762"/>
            <pc:sldLayoutMk cId="201043100" sldId="2147483769"/>
          </pc:sldLayoutMkLst>
        </pc:sldLayoutChg>
        <pc:sldLayoutChg chg="setBg">
          <pc:chgData name="Aman Kumar" userId="08ed3c7e20c2bfba" providerId="LiveId" clId="{0AD89D28-3479-4C56-BD50-8ED092D9CDF0}" dt="2022-12-13T01:30:14.460" v="165"/>
          <pc:sldLayoutMkLst>
            <pc:docMk/>
            <pc:sldMasterMk cId="570463553" sldId="2147483762"/>
            <pc:sldLayoutMk cId="1047789184" sldId="2147483770"/>
          </pc:sldLayoutMkLst>
        </pc:sldLayoutChg>
        <pc:sldLayoutChg chg="setBg">
          <pc:chgData name="Aman Kumar" userId="08ed3c7e20c2bfba" providerId="LiveId" clId="{0AD89D28-3479-4C56-BD50-8ED092D9CDF0}" dt="2022-12-13T01:30:14.460" v="165"/>
          <pc:sldLayoutMkLst>
            <pc:docMk/>
            <pc:sldMasterMk cId="570463553" sldId="2147483762"/>
            <pc:sldLayoutMk cId="2295599297" sldId="2147483771"/>
          </pc:sldLayoutMkLst>
        </pc:sldLayoutChg>
        <pc:sldLayoutChg chg="setBg">
          <pc:chgData name="Aman Kumar" userId="08ed3c7e20c2bfba" providerId="LiveId" clId="{0AD89D28-3479-4C56-BD50-8ED092D9CDF0}" dt="2022-12-13T01:30:14.460" v="165"/>
          <pc:sldLayoutMkLst>
            <pc:docMk/>
            <pc:sldMasterMk cId="570463553" sldId="2147483762"/>
            <pc:sldLayoutMk cId="2904684426" sldId="2147483772"/>
          </pc:sldLayoutMkLst>
        </pc:sldLayoutChg>
        <pc:sldLayoutChg chg="setBg">
          <pc:chgData name="Aman Kumar" userId="08ed3c7e20c2bfba" providerId="LiveId" clId="{0AD89D28-3479-4C56-BD50-8ED092D9CDF0}" dt="2022-12-13T01:30:14.460" v="165"/>
          <pc:sldLayoutMkLst>
            <pc:docMk/>
            <pc:sldMasterMk cId="570463553" sldId="2147483762"/>
            <pc:sldLayoutMk cId="2741766041" sldId="2147483773"/>
          </pc:sldLayoutMkLst>
        </pc:sldLayoutChg>
        <pc:sldLayoutChg chg="setBg">
          <pc:chgData name="Aman Kumar" userId="08ed3c7e20c2bfba" providerId="LiveId" clId="{0AD89D28-3479-4C56-BD50-8ED092D9CDF0}" dt="2022-12-13T01:30:14.460" v="165"/>
          <pc:sldLayoutMkLst>
            <pc:docMk/>
            <pc:sldMasterMk cId="570463553" sldId="2147483762"/>
            <pc:sldLayoutMk cId="2834809675" sldId="2147483774"/>
          </pc:sldLayoutMkLst>
        </pc:sldLayoutChg>
        <pc:sldLayoutChg chg="setBg">
          <pc:chgData name="Aman Kumar" userId="08ed3c7e20c2bfba" providerId="LiveId" clId="{0AD89D28-3479-4C56-BD50-8ED092D9CDF0}" dt="2022-12-13T01:30:14.460" v="165"/>
          <pc:sldLayoutMkLst>
            <pc:docMk/>
            <pc:sldMasterMk cId="570463553" sldId="2147483762"/>
            <pc:sldLayoutMk cId="3890249896" sldId="2147483775"/>
          </pc:sldLayoutMkLst>
        </pc:sldLayoutChg>
        <pc:sldLayoutChg chg="setBg">
          <pc:chgData name="Aman Kumar" userId="08ed3c7e20c2bfba" providerId="LiveId" clId="{0AD89D28-3479-4C56-BD50-8ED092D9CDF0}" dt="2022-12-13T01:30:14.460" v="165"/>
          <pc:sldLayoutMkLst>
            <pc:docMk/>
            <pc:sldMasterMk cId="570463553" sldId="2147483762"/>
            <pc:sldLayoutMk cId="3215671268" sldId="2147483776"/>
          </pc:sldLayoutMkLst>
        </pc:sldLayoutChg>
        <pc:sldLayoutChg chg="setBg">
          <pc:chgData name="Aman Kumar" userId="08ed3c7e20c2bfba" providerId="LiveId" clId="{0AD89D28-3479-4C56-BD50-8ED092D9CDF0}" dt="2022-12-13T01:30:14.460" v="165"/>
          <pc:sldLayoutMkLst>
            <pc:docMk/>
            <pc:sldMasterMk cId="570463553" sldId="2147483762"/>
            <pc:sldLayoutMk cId="2552644704" sldId="2147483777"/>
          </pc:sldLayoutMkLst>
        </pc:sldLayoutChg>
        <pc:sldLayoutChg chg="setBg">
          <pc:chgData name="Aman Kumar" userId="08ed3c7e20c2bfba" providerId="LiveId" clId="{0AD89D28-3479-4C56-BD50-8ED092D9CDF0}" dt="2022-12-13T01:30:14.460" v="165"/>
          <pc:sldLayoutMkLst>
            <pc:docMk/>
            <pc:sldMasterMk cId="570463553" sldId="2147483762"/>
            <pc:sldLayoutMk cId="573845465" sldId="2147483778"/>
          </pc:sldLayoutMkLst>
        </pc:sldLayoutChg>
        <pc:sldLayoutChg chg="setBg">
          <pc:chgData name="Aman Kumar" userId="08ed3c7e20c2bfba" providerId="LiveId" clId="{0AD89D28-3479-4C56-BD50-8ED092D9CDF0}" dt="2022-12-13T01:30:14.460" v="165"/>
          <pc:sldLayoutMkLst>
            <pc:docMk/>
            <pc:sldMasterMk cId="570463553" sldId="2147483762"/>
            <pc:sldLayoutMk cId="765766120" sldId="214748377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7D4BFEF-A599-4255-A3BF-BFA9D2CD56EB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11E37D1-E932-470E-862A-544790CA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BFEF-A599-4255-A3BF-BFA9D2CD56EB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37D1-E932-470E-862A-544790CA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8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BFEF-A599-4255-A3BF-BFA9D2CD56EB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37D1-E932-470E-862A-544790CA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76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BFEF-A599-4255-A3BF-BFA9D2CD56EB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37D1-E932-470E-862A-544790CA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809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BFEF-A599-4255-A3BF-BFA9D2CD56EB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37D1-E932-470E-862A-544790CA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249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BFEF-A599-4255-A3BF-BFA9D2CD56EB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37D1-E932-470E-862A-544790CA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671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BFEF-A599-4255-A3BF-BFA9D2CD56EB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37D1-E932-470E-862A-544790CA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644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BFEF-A599-4255-A3BF-BFA9D2CD56EB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37D1-E932-470E-862A-544790CA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845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BFEF-A599-4255-A3BF-BFA9D2CD56EB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37D1-E932-470E-862A-544790CA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6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BFEF-A599-4255-A3BF-BFA9D2CD56EB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37D1-E932-470E-862A-544790CA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21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BFEF-A599-4255-A3BF-BFA9D2CD56EB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37D1-E932-470E-862A-544790CA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31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BFEF-A599-4255-A3BF-BFA9D2CD56EB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37D1-E932-470E-862A-544790CA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72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BFEF-A599-4255-A3BF-BFA9D2CD56EB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37D1-E932-470E-862A-544790CA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28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BFEF-A599-4255-A3BF-BFA9D2CD56EB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37D1-E932-470E-862A-544790CA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BFEF-A599-4255-A3BF-BFA9D2CD56EB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37D1-E932-470E-862A-544790CA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4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BFEF-A599-4255-A3BF-BFA9D2CD56EB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37D1-E932-470E-862A-544790CA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78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BFEF-A599-4255-A3BF-BFA9D2CD56EB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37D1-E932-470E-862A-544790CA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59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7D4BFEF-A599-4255-A3BF-BFA9D2CD56EB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11E37D1-E932-470E-862A-544790CA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46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5CE6-A59A-7861-1A15-E7B091CB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58" y="817258"/>
            <a:ext cx="11538284" cy="706964"/>
          </a:xfrm>
        </p:spPr>
        <p:txBody>
          <a:bodyPr/>
          <a:lstStyle/>
          <a:p>
            <a:r>
              <a:rPr lang="en-US" dirty="0"/>
              <a:t>        </a:t>
            </a:r>
            <a:r>
              <a:rPr lang="en-US" sz="2800" dirty="0"/>
              <a:t>WHITE-COLLAR </a:t>
            </a:r>
            <a:r>
              <a:rPr lang="en-US" sz="2800"/>
              <a:t>RECESSION(A PHRASE OR A CURSE)</a:t>
            </a:r>
            <a:endParaRPr lang="en-IN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CF82E8-0F6B-FCFA-CD91-26D77253F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44" y="2603499"/>
            <a:ext cx="6782497" cy="3869489"/>
          </a:xfrm>
        </p:spPr>
      </p:pic>
    </p:spTree>
    <p:extLst>
      <p:ext uri="{BB962C8B-B14F-4D97-AF65-F5344CB8AC3E}">
        <p14:creationId xmlns:p14="http://schemas.microsoft.com/office/powerpoint/2010/main" val="374933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C41A-BB4E-2946-7735-51C626CA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RECESSSION ?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0B114E-997D-A50F-7675-AF509CA4B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2272456"/>
            <a:ext cx="5195888" cy="35628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B6A5D-BBAF-BF04-3EEB-D42E7A02A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380952" cy="289559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111111"/>
                </a:solidFill>
                <a:latin typeface="SourceSansPro"/>
              </a:rPr>
              <a:t>A recession is a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SourceSansPro"/>
              </a:rPr>
              <a:t>significant, pervasive, and persistent decline in economic activity.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111111"/>
                </a:solidFill>
                <a:latin typeface="SourceSansPro"/>
              </a:rPr>
              <a:t>Recession may lasts as a little as a few months, but the economy may not recover from its former peak for years</a:t>
            </a:r>
            <a:endParaRPr lang="en-US" sz="24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1592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6B98-C808-C9EA-0CE1-65B1583F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RECESSION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0F0386-E86C-863F-FD94-4CC6A6477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21" y="2290555"/>
            <a:ext cx="5986171" cy="33522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26544-922B-4A9F-9EC6-648323234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6511" y="3093185"/>
            <a:ext cx="2793159" cy="289559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Recession brings Unemployment.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Economic output and consumer spending drops.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/>
              <a:t>Interest rates are also likely to decline by central banks to support the economy.</a:t>
            </a:r>
          </a:p>
        </p:txBody>
      </p:sp>
    </p:spTree>
    <p:extLst>
      <p:ext uri="{BB962C8B-B14F-4D97-AF65-F5344CB8AC3E}">
        <p14:creationId xmlns:p14="http://schemas.microsoft.com/office/powerpoint/2010/main" val="6826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7AF1-9617-BAA4-1DD1-7C8A9AF9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69264"/>
            <a:ext cx="9360647" cy="704088"/>
          </a:xfrm>
        </p:spPr>
        <p:txBody>
          <a:bodyPr/>
          <a:lstStyle/>
          <a:p>
            <a:r>
              <a:rPr lang="en-US" sz="2800" dirty="0"/>
              <a:t>TECH LAYOFFS START OF WHITE COLLAR RECESSION ?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2339D-3D3C-89AF-F165-A7C216950C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has been a huge number of layoffs across the tech industries so far, some analysts suggesting it may be a start of a ‘white collar recession’.</a:t>
            </a:r>
          </a:p>
          <a:p>
            <a:r>
              <a:rPr lang="en-US" dirty="0"/>
              <a:t>White collar recession is not a official term but the idea is that the white collars, the tech company employees, section hit hardest by upcoming recession.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2E6DC2-6B46-7E39-237A-B6CE429E66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603501"/>
            <a:ext cx="4827587" cy="3592762"/>
          </a:xfrm>
        </p:spPr>
      </p:pic>
    </p:spTree>
    <p:extLst>
      <p:ext uri="{BB962C8B-B14F-4D97-AF65-F5344CB8AC3E}">
        <p14:creationId xmlns:p14="http://schemas.microsoft.com/office/powerpoint/2010/main" val="22893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5C64-1A74-30D1-3EC9-63F53078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732" y="957232"/>
            <a:ext cx="8825659" cy="704088"/>
          </a:xfrm>
        </p:spPr>
        <p:txBody>
          <a:bodyPr/>
          <a:lstStyle/>
          <a:p>
            <a:r>
              <a:rPr lang="en-US" sz="2800" dirty="0"/>
              <a:t>MAJOR LAYOFFS IN INDIAN TECH INDUSTRY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435A-2096-B130-DDFA-2D2DDD9A2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22" y="2454444"/>
            <a:ext cx="4828032" cy="4018546"/>
          </a:xfrm>
        </p:spPr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030303"/>
                </a:solidFill>
                <a:effectLst/>
                <a:latin typeface="noto sans" panose="020B0502040204020203" pitchFamily="34" charset="0"/>
              </a:rPr>
              <a:t>So far, 17,989 employees have been laid off by 52 startups, including unicorns BYJU’S, </a:t>
            </a:r>
            <a:r>
              <a:rPr lang="en-US" sz="1400" b="0" i="0" dirty="0" err="1">
                <a:solidFill>
                  <a:srgbClr val="030303"/>
                </a:solidFill>
                <a:effectLst/>
                <a:latin typeface="noto sans" panose="020B0502040204020203" pitchFamily="34" charset="0"/>
              </a:rPr>
              <a:t>Chargebee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noto sans" panose="020B0502040204020203" pitchFamily="34" charset="0"/>
              </a:rPr>
              <a:t>, Cars24, LEAD, Ola, OYO, </a:t>
            </a:r>
            <a:r>
              <a:rPr lang="en-US" sz="1400" b="0" i="0" dirty="0" err="1">
                <a:solidFill>
                  <a:srgbClr val="030303"/>
                </a:solidFill>
                <a:effectLst/>
                <a:latin typeface="noto sans" panose="020B0502040204020203" pitchFamily="34" charset="0"/>
              </a:rPr>
              <a:t>Meesho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noto sans" panose="020B0502040204020203" pitchFamily="34" charset="0"/>
              </a:rPr>
              <a:t>, MPL, Innovaccer, Udaan, </a:t>
            </a:r>
            <a:r>
              <a:rPr lang="en-US" sz="1400" b="0" i="0" dirty="0" err="1">
                <a:solidFill>
                  <a:srgbClr val="030303"/>
                </a:solidFill>
                <a:effectLst/>
                <a:latin typeface="noto sans" panose="020B0502040204020203" pitchFamily="34" charset="0"/>
              </a:rPr>
              <a:t>Unacademy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noto sans" panose="020B0502040204020203" pitchFamily="34" charset="0"/>
              </a:rPr>
              <a:t> and </a:t>
            </a:r>
            <a:r>
              <a:rPr lang="en-US" sz="1400" b="0" i="0" dirty="0" err="1">
                <a:solidFill>
                  <a:srgbClr val="030303"/>
                </a:solidFill>
                <a:effectLst/>
                <a:latin typeface="noto sans" panose="020B0502040204020203" pitchFamily="34" charset="0"/>
              </a:rPr>
              <a:t>Vedantu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noto sans" panose="020B0502040204020203" pitchFamily="34" charset="0"/>
              </a:rPr>
              <a:t>.</a:t>
            </a:r>
          </a:p>
          <a:p>
            <a:r>
              <a:rPr lang="en-US" sz="1400" b="0" i="0" dirty="0">
                <a:solidFill>
                  <a:srgbClr val="030303"/>
                </a:solidFill>
                <a:effectLst/>
                <a:latin typeface="noto sans" panose="020B0502040504020204" pitchFamily="34" charset="0"/>
              </a:rPr>
              <a:t>Edtech has seen the most layoffs, followed by consumer services and ecommerce. The three sectors have collectively seen 31 startups lay off 15,424 employees so far.</a:t>
            </a:r>
          </a:p>
          <a:p>
            <a:r>
              <a:rPr lang="en-US" sz="1400" dirty="0">
                <a:solidFill>
                  <a:srgbClr val="030303"/>
                </a:solidFill>
                <a:latin typeface="noto sans" panose="020B0502040504020204" pitchFamily="34" charset="0"/>
              </a:rPr>
              <a:t>Edtech startup </a:t>
            </a:r>
            <a:r>
              <a:rPr lang="en-US" sz="1400" dirty="0" err="1">
                <a:solidFill>
                  <a:srgbClr val="030303"/>
                </a:solidFill>
                <a:latin typeface="noto sans" panose="020B0502040504020204" pitchFamily="34" charset="0"/>
              </a:rPr>
              <a:t>FrontRow</a:t>
            </a:r>
            <a:r>
              <a:rPr lang="en-US" sz="1400" dirty="0">
                <a:solidFill>
                  <a:srgbClr val="030303"/>
                </a:solidFill>
                <a:latin typeface="noto sans" panose="020B0502040504020204" pitchFamily="34" charset="0"/>
              </a:rPr>
              <a:t> laid off a total of 275 employees.</a:t>
            </a:r>
          </a:p>
          <a:p>
            <a:r>
              <a:rPr lang="en-US" sz="1400" dirty="0">
                <a:solidFill>
                  <a:srgbClr val="030303"/>
                </a:solidFill>
                <a:latin typeface="noto sans" panose="020B0502040504020204" pitchFamily="34" charset="0"/>
              </a:rPr>
              <a:t>Insurtech Plum fires 10% employees citing restructuring</a:t>
            </a:r>
          </a:p>
          <a:p>
            <a:r>
              <a:rPr lang="en-US" sz="1400" dirty="0" err="1">
                <a:solidFill>
                  <a:srgbClr val="030303"/>
                </a:solidFill>
                <a:latin typeface="noto sans" panose="020B0502040504020204" pitchFamily="34" charset="0"/>
              </a:rPr>
              <a:t>Hirect</a:t>
            </a:r>
            <a:r>
              <a:rPr lang="en-US" sz="1400" dirty="0">
                <a:solidFill>
                  <a:srgbClr val="030303"/>
                </a:solidFill>
                <a:latin typeface="noto sans" panose="020B0502040504020204" pitchFamily="34" charset="0"/>
              </a:rPr>
              <a:t> fires 200 employees citing restructuring</a:t>
            </a:r>
          </a:p>
          <a:p>
            <a:r>
              <a:rPr lang="en-US" sz="1400" dirty="0" err="1">
                <a:solidFill>
                  <a:srgbClr val="030303"/>
                </a:solidFill>
                <a:latin typeface="noto sans" panose="020B0502040504020204" pitchFamily="34" charset="0"/>
              </a:rPr>
              <a:t>Sharechat</a:t>
            </a:r>
            <a:r>
              <a:rPr lang="en-US" sz="1400" dirty="0">
                <a:solidFill>
                  <a:srgbClr val="030303"/>
                </a:solidFill>
                <a:latin typeface="noto sans" panose="020B0502040504020204" pitchFamily="34" charset="0"/>
              </a:rPr>
              <a:t> parent company shuts its fantasy cricket subsidiary Jeet11, fires 100 employees.</a:t>
            </a:r>
          </a:p>
          <a:p>
            <a:endParaRPr lang="en-US" sz="1400" dirty="0">
              <a:solidFill>
                <a:srgbClr val="030303"/>
              </a:solidFill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3E58B2-A91F-1C4C-8086-69094E778C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454443"/>
            <a:ext cx="5618163" cy="37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2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307C-2AF1-E2D8-9313-27738F0D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364" y="973669"/>
            <a:ext cx="10263014" cy="706964"/>
          </a:xfrm>
        </p:spPr>
        <p:txBody>
          <a:bodyPr/>
          <a:lstStyle/>
          <a:p>
            <a:r>
              <a:rPr lang="en-US" sz="2800" dirty="0"/>
              <a:t>VISUALISING MAJOR LAYOFFS IN U.S.CORPORATIONS</a:t>
            </a:r>
            <a:endParaRPr lang="en-IN" sz="2800" dirty="0"/>
          </a:p>
        </p:txBody>
      </p:sp>
      <p:pic>
        <p:nvPicPr>
          <p:cNvPr id="1026" name="Picture 2" descr="Visualizing Major Layoffs At U.S. Corporations">
            <a:extLst>
              <a:ext uri="{FF2B5EF4-FFF2-40B4-BE49-F238E27FC236}">
                <a16:creationId xmlns:a16="http://schemas.microsoft.com/office/drawing/2014/main" id="{BA410D2B-A30A-60D8-75B4-603D7ACF0A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47" y="2603499"/>
            <a:ext cx="11141241" cy="391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84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DE91-3352-0F4E-CE28-D00CE78E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MAJOR U.S CORPORATES LAYOFFS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5C2A-3D8E-AD77-0C5B-591564E6A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105" y="2603500"/>
            <a:ext cx="5561881" cy="3857458"/>
          </a:xfrm>
        </p:spPr>
        <p:txBody>
          <a:bodyPr>
            <a:noAutofit/>
          </a:bodyPr>
          <a:lstStyle/>
          <a:p>
            <a:r>
              <a:rPr lang="en-US" sz="2000" dirty="0"/>
              <a:t>Amazon laid off 10,000 employees. Largest job cuts in company’s history.</a:t>
            </a:r>
          </a:p>
          <a:p>
            <a:r>
              <a:rPr lang="en-IN" sz="2000" dirty="0"/>
              <a:t>Meta, parent company of Facebook laid off 11,000 employees.</a:t>
            </a:r>
          </a:p>
          <a:p>
            <a:r>
              <a:rPr lang="en-IN" sz="2000" dirty="0"/>
              <a:t>Twitter laid off nearly 3,700 employees as it was expected after Elon Musk acquisition.</a:t>
            </a:r>
          </a:p>
          <a:p>
            <a:r>
              <a:rPr lang="en-IN" sz="2000" dirty="0"/>
              <a:t>Snap and Intel laid off 20% of their workforce.</a:t>
            </a:r>
          </a:p>
          <a:p>
            <a:r>
              <a:rPr lang="en-IN" sz="2000" dirty="0"/>
              <a:t>Microsoft laid off nearly 1000 employees across roles in different parts of world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93033F2-4315-DAFD-DB66-1CCCD611C5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972" y="2603499"/>
            <a:ext cx="5301595" cy="397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78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8CC9-5E42-8FA8-6C6E-E6C7692F8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320" y="1167062"/>
            <a:ext cx="8825658" cy="1709329"/>
          </a:xfrm>
        </p:spPr>
        <p:txBody>
          <a:bodyPr/>
          <a:lstStyle/>
          <a:p>
            <a:r>
              <a:rPr lang="en-US" sz="3200" dirty="0"/>
              <a:t>AS SURE AS THE SPRING WILL FOLLOW THE </a:t>
            </a:r>
            <a:br>
              <a:rPr lang="en-US" sz="3200" dirty="0"/>
            </a:br>
            <a:r>
              <a:rPr lang="en-US" sz="3200" dirty="0"/>
              <a:t>                             WINTER 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BC223-4076-F508-9D5E-4E57FF37C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182" y="3032802"/>
            <a:ext cx="10167934" cy="1527166"/>
          </a:xfrm>
        </p:spPr>
        <p:txBody>
          <a:bodyPr/>
          <a:lstStyle/>
          <a:p>
            <a:r>
              <a:rPr lang="en-US" dirty="0"/>
              <a:t>           </a:t>
            </a:r>
            <a:r>
              <a:rPr lang="en-US" sz="2800" dirty="0"/>
              <a:t>PROSPERITY AND ECONOMIC GROWTH WILL FOLLOW </a:t>
            </a:r>
          </a:p>
          <a:p>
            <a:r>
              <a:rPr lang="en-US" sz="2800" dirty="0"/>
              <a:t>                                     RECESSION 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2609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0630-6A5B-8C58-6145-1EC8D498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66" y="2286000"/>
            <a:ext cx="11252414" cy="422308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        </a:t>
            </a:r>
            <a:r>
              <a:rPr lang="en-US" sz="7200" dirty="0">
                <a:solidFill>
                  <a:srgbClr val="00B050"/>
                </a:solidFill>
              </a:rPr>
              <a:t>THANK YOU </a:t>
            </a:r>
            <a:r>
              <a:rPr lang="en-US" sz="7200" dirty="0">
                <a:solidFill>
                  <a:srgbClr val="FF0000"/>
                </a:solidFill>
              </a:rPr>
              <a:t>  </a:t>
            </a:r>
            <a:endParaRPr lang="en-IN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41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213</TotalTime>
  <Words>363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Century Gothic</vt:lpstr>
      <vt:lpstr>Courier New</vt:lpstr>
      <vt:lpstr>noto sans</vt:lpstr>
      <vt:lpstr>SourceSansPro</vt:lpstr>
      <vt:lpstr>Wingdings</vt:lpstr>
      <vt:lpstr>Wingdings 3</vt:lpstr>
      <vt:lpstr>Ion Boardroom</vt:lpstr>
      <vt:lpstr>        WHITE-COLLAR RECESSION(A PHRASE OR A CURSE)</vt:lpstr>
      <vt:lpstr>WHAT IS RECESSSION ?</vt:lpstr>
      <vt:lpstr>EFFECTS OF RECESSION </vt:lpstr>
      <vt:lpstr>TECH LAYOFFS START OF WHITE COLLAR RECESSION ?</vt:lpstr>
      <vt:lpstr>MAJOR LAYOFFS IN INDIAN TECH INDUSTRY</vt:lpstr>
      <vt:lpstr>VISUALISING MAJOR LAYOFFS IN U.S.CORPORATIONS</vt:lpstr>
      <vt:lpstr> MAJOR U.S CORPORATES LAYOFFS</vt:lpstr>
      <vt:lpstr>AS SURE AS THE SPRING WILL FOLLOW THE                               WINTER </vt:lpstr>
      <vt:lpstr>                          THANK YOU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Kumar</dc:creator>
  <cp:lastModifiedBy>Aman Kumar</cp:lastModifiedBy>
  <cp:revision>1</cp:revision>
  <dcterms:created xsi:type="dcterms:W3CDTF">2022-12-12T17:23:27Z</dcterms:created>
  <dcterms:modified xsi:type="dcterms:W3CDTF">2022-12-13T04:48:05Z</dcterms:modified>
</cp:coreProperties>
</file>