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62425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262425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7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2" y="0"/>
                </a:moveTo>
                <a:lnTo>
                  <a:pt x="983487" y="1447"/>
                </a:lnTo>
                <a:lnTo>
                  <a:pt x="928750" y="5765"/>
                </a:lnTo>
                <a:lnTo>
                  <a:pt x="875537" y="12966"/>
                </a:lnTo>
                <a:lnTo>
                  <a:pt x="822197" y="23050"/>
                </a:lnTo>
                <a:lnTo>
                  <a:pt x="768984" y="35280"/>
                </a:lnTo>
                <a:lnTo>
                  <a:pt x="717168" y="51130"/>
                </a:lnTo>
                <a:lnTo>
                  <a:pt x="665987" y="69126"/>
                </a:lnTo>
                <a:lnTo>
                  <a:pt x="615568" y="89999"/>
                </a:lnTo>
                <a:lnTo>
                  <a:pt x="566673" y="113037"/>
                </a:lnTo>
                <a:lnTo>
                  <a:pt x="519175" y="138959"/>
                </a:lnTo>
                <a:lnTo>
                  <a:pt x="473074" y="167756"/>
                </a:lnTo>
                <a:lnTo>
                  <a:pt x="428370" y="197994"/>
                </a:lnTo>
                <a:lnTo>
                  <a:pt x="385190" y="231113"/>
                </a:lnTo>
                <a:lnTo>
                  <a:pt x="343407" y="266395"/>
                </a:lnTo>
                <a:lnTo>
                  <a:pt x="304545" y="303830"/>
                </a:lnTo>
                <a:lnTo>
                  <a:pt x="267080" y="343429"/>
                </a:lnTo>
                <a:lnTo>
                  <a:pt x="231901" y="384465"/>
                </a:lnTo>
                <a:lnTo>
                  <a:pt x="198754" y="427666"/>
                </a:lnTo>
                <a:lnTo>
                  <a:pt x="167766" y="472304"/>
                </a:lnTo>
                <a:lnTo>
                  <a:pt x="139699" y="518380"/>
                </a:lnTo>
                <a:lnTo>
                  <a:pt x="113791" y="566621"/>
                </a:lnTo>
                <a:lnTo>
                  <a:pt x="90042" y="615576"/>
                </a:lnTo>
                <a:lnTo>
                  <a:pt x="69849" y="665255"/>
                </a:lnTo>
                <a:lnTo>
                  <a:pt x="51180" y="716372"/>
                </a:lnTo>
                <a:lnTo>
                  <a:pt x="36067" y="768208"/>
                </a:lnTo>
                <a:lnTo>
                  <a:pt x="23113" y="821489"/>
                </a:lnTo>
                <a:lnTo>
                  <a:pt x="13715" y="874765"/>
                </a:lnTo>
                <a:lnTo>
                  <a:pt x="6476" y="928764"/>
                </a:lnTo>
                <a:lnTo>
                  <a:pt x="2158" y="982760"/>
                </a:lnTo>
                <a:lnTo>
                  <a:pt x="761" y="1036759"/>
                </a:lnTo>
                <a:lnTo>
                  <a:pt x="0" y="1036759"/>
                </a:lnTo>
                <a:lnTo>
                  <a:pt x="1396" y="1090754"/>
                </a:lnTo>
                <a:lnTo>
                  <a:pt x="5714" y="1144753"/>
                </a:lnTo>
                <a:lnTo>
                  <a:pt x="12953" y="1198749"/>
                </a:lnTo>
                <a:lnTo>
                  <a:pt x="23113" y="1252029"/>
                </a:lnTo>
                <a:lnTo>
                  <a:pt x="35305" y="1305305"/>
                </a:lnTo>
                <a:lnTo>
                  <a:pt x="1141162" y="1329484"/>
                </a:lnTo>
                <a:lnTo>
                  <a:pt x="1141162" y="5369"/>
                </a:lnTo>
                <a:lnTo>
                  <a:pt x="1091564" y="1447"/>
                </a:lnTo>
                <a:lnTo>
                  <a:pt x="1037462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8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6531" y="743629"/>
            <a:ext cx="14767636" cy="11282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262425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42926" y="2745111"/>
            <a:ext cx="12172315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8519" y="2611393"/>
            <a:ext cx="7310120" cy="410082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 algn="ctr">
              <a:lnSpc>
                <a:spcPct val="100600"/>
              </a:lnSpc>
              <a:spcBef>
                <a:spcPts val="80"/>
              </a:spcBef>
            </a:pPr>
            <a:r>
              <a:rPr sz="6650" spc="545" dirty="0">
                <a:solidFill>
                  <a:srgbClr val="262425"/>
                </a:solidFill>
                <a:latin typeface="Liberation Sans Narrow"/>
                <a:cs typeface="Liberation Sans Narrow"/>
              </a:rPr>
              <a:t>Enhancing</a:t>
            </a:r>
            <a:r>
              <a:rPr sz="6650" spc="9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 </a:t>
            </a:r>
            <a:r>
              <a:rPr sz="6650" spc="425" dirty="0">
                <a:solidFill>
                  <a:srgbClr val="262425"/>
                </a:solidFill>
                <a:latin typeface="Liberation Sans Narrow"/>
                <a:cs typeface="Liberation Sans Narrow"/>
              </a:rPr>
              <a:t>Travel </a:t>
            </a:r>
            <a:r>
              <a:rPr sz="6650" spc="45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Experience:</a:t>
            </a:r>
            <a:r>
              <a:rPr sz="6650" spc="95" dirty="0">
                <a:solidFill>
                  <a:srgbClr val="262425"/>
                </a:solidFill>
                <a:latin typeface="Liberation Sans Narrow"/>
                <a:cs typeface="Liberation Sans Narrow"/>
              </a:rPr>
              <a:t> </a:t>
            </a:r>
            <a:r>
              <a:rPr sz="6650" spc="45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The </a:t>
            </a:r>
            <a:r>
              <a:rPr sz="6650" spc="56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Flight</a:t>
            </a:r>
            <a:r>
              <a:rPr sz="6650" spc="10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 </a:t>
            </a:r>
            <a:r>
              <a:rPr sz="6650" spc="395" dirty="0">
                <a:solidFill>
                  <a:srgbClr val="262425"/>
                </a:solidFill>
                <a:latin typeface="Liberation Sans Narrow"/>
                <a:cs typeface="Liberation Sans Narrow"/>
              </a:rPr>
              <a:t>Status </a:t>
            </a:r>
            <a:r>
              <a:rPr sz="6650" spc="65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Notification</a:t>
            </a:r>
            <a:r>
              <a:rPr sz="6650" spc="114" dirty="0">
                <a:solidFill>
                  <a:srgbClr val="262425"/>
                </a:solidFill>
                <a:latin typeface="Liberation Sans Narrow"/>
                <a:cs typeface="Liberation Sans Narrow"/>
              </a:rPr>
              <a:t> </a:t>
            </a:r>
            <a:r>
              <a:rPr sz="6650" spc="390" dirty="0">
                <a:solidFill>
                  <a:srgbClr val="262425"/>
                </a:solidFill>
                <a:latin typeface="Liberation Sans Narrow"/>
                <a:cs typeface="Liberation Sans Narrow"/>
              </a:rPr>
              <a:t>System</a:t>
            </a:r>
            <a:endParaRPr sz="6650">
              <a:latin typeface="Liberation Sans Narrow"/>
              <a:cs typeface="Liberation Sans Narro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771" y="491282"/>
            <a:ext cx="18173700" cy="1905"/>
          </a:xfrm>
          <a:custGeom>
            <a:avLst/>
            <a:gdLst/>
            <a:ahLst/>
            <a:cxnLst/>
            <a:rect l="l" t="t" r="r" b="b"/>
            <a:pathLst>
              <a:path w="18173700" h="1904">
                <a:moveTo>
                  <a:pt x="18173228" y="1431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771" y="9686268"/>
            <a:ext cx="18173700" cy="1905"/>
          </a:xfrm>
          <a:custGeom>
            <a:avLst/>
            <a:gdLst/>
            <a:ahLst/>
            <a:cxnLst/>
            <a:rect l="l" t="t" r="r" b="b"/>
            <a:pathLst>
              <a:path w="18173700" h="1904">
                <a:moveTo>
                  <a:pt x="18173228" y="1423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067" y="4955692"/>
            <a:ext cx="7104656" cy="3602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302" y="5387911"/>
            <a:ext cx="6315050" cy="3566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875" y="5812942"/>
            <a:ext cx="10317527" cy="3602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872" y="6241567"/>
            <a:ext cx="5171486" cy="35990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5" dirty="0"/>
              <a:t>INTRODUCTION</a:t>
            </a:r>
            <a:r>
              <a:rPr sz="4000" spc="90" dirty="0"/>
              <a:t> </a:t>
            </a:r>
            <a:r>
              <a:rPr sz="4000" spc="225" dirty="0"/>
              <a:t>TO</a:t>
            </a:r>
            <a:r>
              <a:rPr sz="4000" spc="105" dirty="0"/>
              <a:t> </a:t>
            </a:r>
            <a:r>
              <a:rPr sz="4000" spc="195" dirty="0"/>
              <a:t>FLIGHT</a:t>
            </a:r>
            <a:r>
              <a:rPr sz="4000" spc="105" dirty="0"/>
              <a:t> </a:t>
            </a:r>
            <a:r>
              <a:rPr sz="4000" dirty="0"/>
              <a:t>STATUS</a:t>
            </a:r>
            <a:r>
              <a:rPr sz="4000" spc="105" dirty="0"/>
              <a:t> </a:t>
            </a:r>
            <a:r>
              <a:rPr sz="4000" spc="180" dirty="0"/>
              <a:t>NOTIFICATIONS</a:t>
            </a:r>
            <a:endParaRPr sz="4000"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4418" y="3404635"/>
            <a:ext cx="7573581" cy="683701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-12972" y="7571810"/>
            <a:ext cx="3271520" cy="2728595"/>
            <a:chOff x="-12972" y="7571810"/>
            <a:chExt cx="3271520" cy="2728595"/>
          </a:xfrm>
        </p:grpSpPr>
        <p:sp>
          <p:nvSpPr>
            <p:cNvPr id="11" name="object 11"/>
            <p:cNvSpPr/>
            <p:nvPr/>
          </p:nvSpPr>
          <p:spPr>
            <a:xfrm>
              <a:off x="0" y="7584783"/>
              <a:ext cx="3245485" cy="2702560"/>
            </a:xfrm>
            <a:custGeom>
              <a:avLst/>
              <a:gdLst/>
              <a:ahLst/>
              <a:cxnLst/>
              <a:rect l="l" t="t" r="r" b="b"/>
              <a:pathLst>
                <a:path w="3245485" h="2702559">
                  <a:moveTo>
                    <a:pt x="0" y="166875"/>
                  </a:moveTo>
                  <a:lnTo>
                    <a:pt x="138807" y="115760"/>
                  </a:lnTo>
                  <a:lnTo>
                    <a:pt x="258559" y="80835"/>
                  </a:lnTo>
                  <a:lnTo>
                    <a:pt x="379308" y="51892"/>
                  </a:lnTo>
                  <a:lnTo>
                    <a:pt x="501049" y="28943"/>
                  </a:lnTo>
                  <a:lnTo>
                    <a:pt x="623793" y="12979"/>
                  </a:lnTo>
                  <a:lnTo>
                    <a:pt x="748535" y="2997"/>
                  </a:lnTo>
                  <a:lnTo>
                    <a:pt x="872276" y="0"/>
                  </a:lnTo>
                  <a:lnTo>
                    <a:pt x="996017" y="2997"/>
                  </a:lnTo>
                  <a:lnTo>
                    <a:pt x="1120754" y="12979"/>
                  </a:lnTo>
                  <a:lnTo>
                    <a:pt x="1243498" y="28943"/>
                  </a:lnTo>
                  <a:lnTo>
                    <a:pt x="1365249" y="51892"/>
                  </a:lnTo>
                  <a:lnTo>
                    <a:pt x="1485988" y="80835"/>
                  </a:lnTo>
                  <a:lnTo>
                    <a:pt x="1605737" y="115760"/>
                  </a:lnTo>
                  <a:lnTo>
                    <a:pt x="1722500" y="157670"/>
                  </a:lnTo>
                  <a:lnTo>
                    <a:pt x="1837258" y="205574"/>
                  </a:lnTo>
                  <a:lnTo>
                    <a:pt x="1950021" y="258457"/>
                  </a:lnTo>
                  <a:lnTo>
                    <a:pt x="2058796" y="318338"/>
                  </a:lnTo>
                  <a:lnTo>
                    <a:pt x="2164575" y="383197"/>
                  </a:lnTo>
                  <a:lnTo>
                    <a:pt x="2267356" y="453059"/>
                  </a:lnTo>
                  <a:lnTo>
                    <a:pt x="2366149" y="528891"/>
                  </a:lnTo>
                  <a:lnTo>
                    <a:pt x="2459951" y="609726"/>
                  </a:lnTo>
                  <a:lnTo>
                    <a:pt x="2549766" y="695540"/>
                  </a:lnTo>
                  <a:lnTo>
                    <a:pt x="2635592" y="785355"/>
                  </a:lnTo>
                  <a:lnTo>
                    <a:pt x="2716415" y="879170"/>
                  </a:lnTo>
                  <a:lnTo>
                    <a:pt x="2792259" y="977950"/>
                  </a:lnTo>
                  <a:lnTo>
                    <a:pt x="2862122" y="1080744"/>
                  </a:lnTo>
                  <a:lnTo>
                    <a:pt x="2926981" y="1186522"/>
                  </a:lnTo>
                  <a:lnTo>
                    <a:pt x="2986862" y="1295298"/>
                  </a:lnTo>
                  <a:lnTo>
                    <a:pt x="3039744" y="1408048"/>
                  </a:lnTo>
                  <a:lnTo>
                    <a:pt x="3087636" y="1522816"/>
                  </a:lnTo>
                  <a:lnTo>
                    <a:pt x="3129559" y="1639572"/>
                  </a:lnTo>
                  <a:lnTo>
                    <a:pt x="3164484" y="1759324"/>
                  </a:lnTo>
                  <a:lnTo>
                    <a:pt x="3193427" y="1880068"/>
                  </a:lnTo>
                  <a:lnTo>
                    <a:pt x="3216376" y="2001814"/>
                  </a:lnTo>
                  <a:lnTo>
                    <a:pt x="3232340" y="2124558"/>
                  </a:lnTo>
                  <a:lnTo>
                    <a:pt x="3242322" y="2249296"/>
                  </a:lnTo>
                  <a:lnTo>
                    <a:pt x="3245319" y="2373041"/>
                  </a:lnTo>
                  <a:lnTo>
                    <a:pt x="3244316" y="2373041"/>
                  </a:lnTo>
                  <a:lnTo>
                    <a:pt x="3241319" y="2496783"/>
                  </a:lnTo>
                  <a:lnTo>
                    <a:pt x="3231349" y="2621520"/>
                  </a:lnTo>
                  <a:lnTo>
                    <a:pt x="3220846" y="2702214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8455965"/>
              <a:ext cx="2374265" cy="1831339"/>
            </a:xfrm>
            <a:custGeom>
              <a:avLst/>
              <a:gdLst/>
              <a:ahLst/>
              <a:cxnLst/>
              <a:rect l="l" t="t" r="r" b="b"/>
              <a:pathLst>
                <a:path w="2374265" h="1831340">
                  <a:moveTo>
                    <a:pt x="872276" y="0"/>
                  </a:moveTo>
                  <a:lnTo>
                    <a:pt x="793442" y="1993"/>
                  </a:lnTo>
                  <a:lnTo>
                    <a:pt x="715605" y="7988"/>
                  </a:lnTo>
                  <a:lnTo>
                    <a:pt x="637768" y="18961"/>
                  </a:lnTo>
                  <a:lnTo>
                    <a:pt x="559931" y="32931"/>
                  </a:lnTo>
                  <a:lnTo>
                    <a:pt x="483091" y="50888"/>
                  </a:lnTo>
                  <a:lnTo>
                    <a:pt x="408245" y="73850"/>
                  </a:lnTo>
                  <a:lnTo>
                    <a:pt x="334402" y="99783"/>
                  </a:lnTo>
                  <a:lnTo>
                    <a:pt x="261550" y="129730"/>
                  </a:lnTo>
                  <a:lnTo>
                    <a:pt x="190698" y="163652"/>
                  </a:lnTo>
                  <a:lnTo>
                    <a:pt x="121845" y="201574"/>
                  </a:lnTo>
                  <a:lnTo>
                    <a:pt x="53984" y="242493"/>
                  </a:lnTo>
                  <a:lnTo>
                    <a:pt x="0" y="279033"/>
                  </a:lnTo>
                  <a:lnTo>
                    <a:pt x="0" y="1831033"/>
                  </a:lnTo>
                  <a:lnTo>
                    <a:pt x="2336219" y="1831033"/>
                  </a:lnTo>
                  <a:lnTo>
                    <a:pt x="2354173" y="1736368"/>
                  </a:lnTo>
                  <a:lnTo>
                    <a:pt x="2365158" y="1658531"/>
                  </a:lnTo>
                  <a:lnTo>
                    <a:pt x="2371140" y="1580693"/>
                  </a:lnTo>
                  <a:lnTo>
                    <a:pt x="2373134" y="1501860"/>
                  </a:lnTo>
                  <a:lnTo>
                    <a:pt x="2374137" y="1501860"/>
                  </a:lnTo>
                  <a:lnTo>
                    <a:pt x="2372143" y="1423020"/>
                  </a:lnTo>
                  <a:lnTo>
                    <a:pt x="2366149" y="1345183"/>
                  </a:lnTo>
                  <a:lnTo>
                    <a:pt x="2355176" y="1267346"/>
                  </a:lnTo>
                  <a:lnTo>
                    <a:pt x="2341206" y="1189509"/>
                  </a:lnTo>
                  <a:lnTo>
                    <a:pt x="2323236" y="1112669"/>
                  </a:lnTo>
                  <a:lnTo>
                    <a:pt x="2300287" y="1037828"/>
                  </a:lnTo>
                  <a:lnTo>
                    <a:pt x="2274341" y="963980"/>
                  </a:lnTo>
                  <a:lnTo>
                    <a:pt x="2244407" y="891133"/>
                  </a:lnTo>
                  <a:lnTo>
                    <a:pt x="2210485" y="820281"/>
                  </a:lnTo>
                  <a:lnTo>
                    <a:pt x="2172563" y="751423"/>
                  </a:lnTo>
                  <a:lnTo>
                    <a:pt x="2131644" y="683568"/>
                  </a:lnTo>
                  <a:lnTo>
                    <a:pt x="2087740" y="618704"/>
                  </a:lnTo>
                  <a:lnTo>
                    <a:pt x="2039835" y="556831"/>
                  </a:lnTo>
                  <a:lnTo>
                    <a:pt x="1987943" y="496963"/>
                  </a:lnTo>
                  <a:lnTo>
                    <a:pt x="1934057" y="440080"/>
                  </a:lnTo>
                  <a:lnTo>
                    <a:pt x="1877174" y="386194"/>
                  </a:lnTo>
                  <a:lnTo>
                    <a:pt x="1817306" y="334302"/>
                  </a:lnTo>
                  <a:lnTo>
                    <a:pt x="1755432" y="286397"/>
                  </a:lnTo>
                  <a:lnTo>
                    <a:pt x="1690560" y="242493"/>
                  </a:lnTo>
                  <a:lnTo>
                    <a:pt x="1623707" y="201574"/>
                  </a:lnTo>
                  <a:lnTo>
                    <a:pt x="1553844" y="163652"/>
                  </a:lnTo>
                  <a:lnTo>
                    <a:pt x="1482991" y="129730"/>
                  </a:lnTo>
                  <a:lnTo>
                    <a:pt x="1410157" y="99783"/>
                  </a:lnTo>
                  <a:lnTo>
                    <a:pt x="1336306" y="73850"/>
                  </a:lnTo>
                  <a:lnTo>
                    <a:pt x="1261461" y="50888"/>
                  </a:lnTo>
                  <a:lnTo>
                    <a:pt x="1184621" y="32931"/>
                  </a:lnTo>
                  <a:lnTo>
                    <a:pt x="1106784" y="18961"/>
                  </a:lnTo>
                  <a:lnTo>
                    <a:pt x="1028947" y="7988"/>
                  </a:lnTo>
                  <a:lnTo>
                    <a:pt x="951110" y="1993"/>
                  </a:lnTo>
                  <a:lnTo>
                    <a:pt x="87227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455965"/>
              <a:ext cx="2374265" cy="1831339"/>
            </a:xfrm>
            <a:custGeom>
              <a:avLst/>
              <a:gdLst/>
              <a:ahLst/>
              <a:cxnLst/>
              <a:rect l="l" t="t" r="r" b="b"/>
              <a:pathLst>
                <a:path w="2374265" h="1831340">
                  <a:moveTo>
                    <a:pt x="0" y="279033"/>
                  </a:moveTo>
                  <a:lnTo>
                    <a:pt x="53984" y="242493"/>
                  </a:lnTo>
                  <a:lnTo>
                    <a:pt x="121845" y="201574"/>
                  </a:lnTo>
                  <a:lnTo>
                    <a:pt x="190698" y="163652"/>
                  </a:lnTo>
                  <a:lnTo>
                    <a:pt x="261550" y="129730"/>
                  </a:lnTo>
                  <a:lnTo>
                    <a:pt x="334402" y="99783"/>
                  </a:lnTo>
                  <a:lnTo>
                    <a:pt x="408245" y="73850"/>
                  </a:lnTo>
                  <a:lnTo>
                    <a:pt x="483091" y="50888"/>
                  </a:lnTo>
                  <a:lnTo>
                    <a:pt x="559931" y="32931"/>
                  </a:lnTo>
                  <a:lnTo>
                    <a:pt x="637768" y="18961"/>
                  </a:lnTo>
                  <a:lnTo>
                    <a:pt x="715605" y="7988"/>
                  </a:lnTo>
                  <a:lnTo>
                    <a:pt x="793442" y="1993"/>
                  </a:lnTo>
                  <a:lnTo>
                    <a:pt x="872276" y="0"/>
                  </a:lnTo>
                  <a:lnTo>
                    <a:pt x="951110" y="1993"/>
                  </a:lnTo>
                  <a:lnTo>
                    <a:pt x="1028947" y="7988"/>
                  </a:lnTo>
                  <a:lnTo>
                    <a:pt x="1106784" y="18961"/>
                  </a:lnTo>
                  <a:lnTo>
                    <a:pt x="1184621" y="32931"/>
                  </a:lnTo>
                  <a:lnTo>
                    <a:pt x="1261461" y="50888"/>
                  </a:lnTo>
                  <a:lnTo>
                    <a:pt x="1336306" y="73850"/>
                  </a:lnTo>
                  <a:lnTo>
                    <a:pt x="1410157" y="99783"/>
                  </a:lnTo>
                  <a:lnTo>
                    <a:pt x="1482991" y="129730"/>
                  </a:lnTo>
                  <a:lnTo>
                    <a:pt x="1553844" y="163652"/>
                  </a:lnTo>
                  <a:lnTo>
                    <a:pt x="1623707" y="201574"/>
                  </a:lnTo>
                  <a:lnTo>
                    <a:pt x="1690560" y="242493"/>
                  </a:lnTo>
                  <a:lnTo>
                    <a:pt x="1755431" y="286397"/>
                  </a:lnTo>
                  <a:lnTo>
                    <a:pt x="1817306" y="334302"/>
                  </a:lnTo>
                  <a:lnTo>
                    <a:pt x="1877174" y="386194"/>
                  </a:lnTo>
                  <a:lnTo>
                    <a:pt x="1934057" y="440080"/>
                  </a:lnTo>
                  <a:lnTo>
                    <a:pt x="1987943" y="496963"/>
                  </a:lnTo>
                  <a:lnTo>
                    <a:pt x="2039835" y="556831"/>
                  </a:lnTo>
                  <a:lnTo>
                    <a:pt x="2087740" y="618704"/>
                  </a:lnTo>
                  <a:lnTo>
                    <a:pt x="2131644" y="683568"/>
                  </a:lnTo>
                  <a:lnTo>
                    <a:pt x="2172563" y="751423"/>
                  </a:lnTo>
                  <a:lnTo>
                    <a:pt x="2210485" y="820281"/>
                  </a:lnTo>
                  <a:lnTo>
                    <a:pt x="2244407" y="891133"/>
                  </a:lnTo>
                  <a:lnTo>
                    <a:pt x="2274341" y="963980"/>
                  </a:lnTo>
                  <a:lnTo>
                    <a:pt x="2300287" y="1037828"/>
                  </a:lnTo>
                  <a:lnTo>
                    <a:pt x="2323236" y="1112669"/>
                  </a:lnTo>
                  <a:lnTo>
                    <a:pt x="2341206" y="1189509"/>
                  </a:lnTo>
                  <a:lnTo>
                    <a:pt x="2355176" y="1267346"/>
                  </a:lnTo>
                  <a:lnTo>
                    <a:pt x="2366149" y="1345183"/>
                  </a:lnTo>
                  <a:lnTo>
                    <a:pt x="2372143" y="1423020"/>
                  </a:lnTo>
                  <a:lnTo>
                    <a:pt x="2374137" y="1501859"/>
                  </a:lnTo>
                  <a:lnTo>
                    <a:pt x="2373134" y="1501859"/>
                  </a:lnTo>
                  <a:lnTo>
                    <a:pt x="2371140" y="1580693"/>
                  </a:lnTo>
                  <a:lnTo>
                    <a:pt x="2365158" y="1658530"/>
                  </a:lnTo>
                  <a:lnTo>
                    <a:pt x="2354173" y="1736368"/>
                  </a:lnTo>
                  <a:lnTo>
                    <a:pt x="2340203" y="1814205"/>
                  </a:lnTo>
                  <a:lnTo>
                    <a:pt x="2336219" y="183103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455965"/>
              <a:ext cx="2374265" cy="1831339"/>
            </a:xfrm>
            <a:custGeom>
              <a:avLst/>
              <a:gdLst/>
              <a:ahLst/>
              <a:cxnLst/>
              <a:rect l="l" t="t" r="r" b="b"/>
              <a:pathLst>
                <a:path w="2374265" h="1831340">
                  <a:moveTo>
                    <a:pt x="0" y="279033"/>
                  </a:moveTo>
                  <a:lnTo>
                    <a:pt x="53984" y="242493"/>
                  </a:lnTo>
                  <a:lnTo>
                    <a:pt x="121845" y="201574"/>
                  </a:lnTo>
                  <a:lnTo>
                    <a:pt x="190698" y="163652"/>
                  </a:lnTo>
                  <a:lnTo>
                    <a:pt x="261550" y="129730"/>
                  </a:lnTo>
                  <a:lnTo>
                    <a:pt x="334402" y="99783"/>
                  </a:lnTo>
                  <a:lnTo>
                    <a:pt x="408245" y="73850"/>
                  </a:lnTo>
                  <a:lnTo>
                    <a:pt x="483091" y="50888"/>
                  </a:lnTo>
                  <a:lnTo>
                    <a:pt x="559931" y="32931"/>
                  </a:lnTo>
                  <a:lnTo>
                    <a:pt x="637768" y="18961"/>
                  </a:lnTo>
                  <a:lnTo>
                    <a:pt x="715605" y="7988"/>
                  </a:lnTo>
                  <a:lnTo>
                    <a:pt x="793442" y="1993"/>
                  </a:lnTo>
                  <a:lnTo>
                    <a:pt x="872276" y="0"/>
                  </a:lnTo>
                  <a:lnTo>
                    <a:pt x="951110" y="1993"/>
                  </a:lnTo>
                  <a:lnTo>
                    <a:pt x="1028947" y="7988"/>
                  </a:lnTo>
                  <a:lnTo>
                    <a:pt x="1106784" y="18961"/>
                  </a:lnTo>
                  <a:lnTo>
                    <a:pt x="1184621" y="32931"/>
                  </a:lnTo>
                  <a:lnTo>
                    <a:pt x="1261461" y="50888"/>
                  </a:lnTo>
                  <a:lnTo>
                    <a:pt x="1336306" y="73850"/>
                  </a:lnTo>
                  <a:lnTo>
                    <a:pt x="1410157" y="99783"/>
                  </a:lnTo>
                  <a:lnTo>
                    <a:pt x="1482991" y="129730"/>
                  </a:lnTo>
                  <a:lnTo>
                    <a:pt x="1553844" y="163652"/>
                  </a:lnTo>
                  <a:lnTo>
                    <a:pt x="1623707" y="201574"/>
                  </a:lnTo>
                  <a:lnTo>
                    <a:pt x="1690560" y="242493"/>
                  </a:lnTo>
                  <a:lnTo>
                    <a:pt x="1755431" y="286397"/>
                  </a:lnTo>
                  <a:lnTo>
                    <a:pt x="1817306" y="334302"/>
                  </a:lnTo>
                  <a:lnTo>
                    <a:pt x="1877174" y="386194"/>
                  </a:lnTo>
                  <a:lnTo>
                    <a:pt x="1934057" y="440080"/>
                  </a:lnTo>
                  <a:lnTo>
                    <a:pt x="1987943" y="496963"/>
                  </a:lnTo>
                  <a:lnTo>
                    <a:pt x="2039835" y="556831"/>
                  </a:lnTo>
                  <a:lnTo>
                    <a:pt x="2087740" y="618704"/>
                  </a:lnTo>
                  <a:lnTo>
                    <a:pt x="2131644" y="683568"/>
                  </a:lnTo>
                  <a:lnTo>
                    <a:pt x="2172563" y="751423"/>
                  </a:lnTo>
                  <a:lnTo>
                    <a:pt x="2210485" y="820281"/>
                  </a:lnTo>
                  <a:lnTo>
                    <a:pt x="2244407" y="891133"/>
                  </a:lnTo>
                  <a:lnTo>
                    <a:pt x="2274341" y="963980"/>
                  </a:lnTo>
                  <a:lnTo>
                    <a:pt x="2300287" y="1037828"/>
                  </a:lnTo>
                  <a:lnTo>
                    <a:pt x="2323236" y="1112669"/>
                  </a:lnTo>
                  <a:lnTo>
                    <a:pt x="2341206" y="1189509"/>
                  </a:lnTo>
                  <a:lnTo>
                    <a:pt x="2355176" y="1267346"/>
                  </a:lnTo>
                  <a:lnTo>
                    <a:pt x="2366149" y="1345183"/>
                  </a:lnTo>
                  <a:lnTo>
                    <a:pt x="2372143" y="1423020"/>
                  </a:lnTo>
                  <a:lnTo>
                    <a:pt x="2374137" y="1501859"/>
                  </a:lnTo>
                  <a:lnTo>
                    <a:pt x="2373134" y="1501859"/>
                  </a:lnTo>
                  <a:lnTo>
                    <a:pt x="2371140" y="1580693"/>
                  </a:lnTo>
                  <a:lnTo>
                    <a:pt x="2365158" y="1658530"/>
                  </a:lnTo>
                  <a:lnTo>
                    <a:pt x="2354173" y="1736368"/>
                  </a:lnTo>
                  <a:lnTo>
                    <a:pt x="2340203" y="1814205"/>
                  </a:lnTo>
                  <a:lnTo>
                    <a:pt x="2336219" y="1831033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4287820" y="0"/>
            <a:ext cx="4000500" cy="1552575"/>
          </a:xfrm>
          <a:custGeom>
            <a:avLst/>
            <a:gdLst/>
            <a:ahLst/>
            <a:cxnLst/>
            <a:rect l="l" t="t" r="r" b="b"/>
            <a:pathLst>
              <a:path w="4000500" h="1552575">
                <a:moveTo>
                  <a:pt x="4000140" y="1167408"/>
                </a:moveTo>
                <a:lnTo>
                  <a:pt x="3871146" y="1237119"/>
                </a:lnTo>
                <a:lnTo>
                  <a:pt x="3735002" y="1302638"/>
                </a:lnTo>
                <a:lnTo>
                  <a:pt x="3595429" y="1360246"/>
                </a:lnTo>
                <a:lnTo>
                  <a:pt x="3452808" y="1410639"/>
                </a:lnTo>
                <a:lnTo>
                  <a:pt x="3307393" y="1453832"/>
                </a:lnTo>
                <a:lnTo>
                  <a:pt x="3160454" y="1489113"/>
                </a:lnTo>
                <a:lnTo>
                  <a:pt x="3012245" y="1516481"/>
                </a:lnTo>
                <a:lnTo>
                  <a:pt x="2861750" y="1536636"/>
                </a:lnTo>
                <a:lnTo>
                  <a:pt x="2711255" y="1548155"/>
                </a:lnTo>
                <a:lnTo>
                  <a:pt x="2559998" y="1552473"/>
                </a:lnTo>
                <a:lnTo>
                  <a:pt x="2559998" y="1551749"/>
                </a:lnTo>
                <a:lnTo>
                  <a:pt x="2408868" y="1548155"/>
                </a:lnTo>
                <a:lnTo>
                  <a:pt x="2258373" y="1535912"/>
                </a:lnTo>
                <a:lnTo>
                  <a:pt x="2107878" y="1516481"/>
                </a:lnTo>
                <a:lnTo>
                  <a:pt x="1959542" y="1488401"/>
                </a:lnTo>
                <a:lnTo>
                  <a:pt x="1812730" y="1453121"/>
                </a:lnTo>
                <a:lnTo>
                  <a:pt x="1667315" y="1410639"/>
                </a:lnTo>
                <a:lnTo>
                  <a:pt x="1524694" y="1360246"/>
                </a:lnTo>
                <a:lnTo>
                  <a:pt x="1384994" y="1301927"/>
                </a:lnTo>
                <a:lnTo>
                  <a:pt x="1248215" y="1237119"/>
                </a:lnTo>
                <a:lnTo>
                  <a:pt x="1115754" y="1165123"/>
                </a:lnTo>
                <a:lnTo>
                  <a:pt x="986849" y="1085926"/>
                </a:lnTo>
                <a:lnTo>
                  <a:pt x="862262" y="1000251"/>
                </a:lnTo>
                <a:lnTo>
                  <a:pt x="742120" y="908088"/>
                </a:lnTo>
                <a:lnTo>
                  <a:pt x="626931" y="810171"/>
                </a:lnTo>
                <a:lnTo>
                  <a:pt x="517457" y="705777"/>
                </a:lnTo>
                <a:lnTo>
                  <a:pt x="413063" y="596341"/>
                </a:lnTo>
                <a:lnTo>
                  <a:pt x="315146" y="481139"/>
                </a:lnTo>
                <a:lnTo>
                  <a:pt x="222944" y="360908"/>
                </a:lnTo>
                <a:lnTo>
                  <a:pt x="137346" y="236346"/>
                </a:lnTo>
                <a:lnTo>
                  <a:pt x="58098" y="107467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7935" y="1027734"/>
            <a:ext cx="5800064" cy="579000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3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0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29" y="113753"/>
                  </a:lnTo>
                  <a:lnTo>
                    <a:pt x="2408133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5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3" y="1269334"/>
                  </a:lnTo>
                  <a:lnTo>
                    <a:pt x="3386592" y="1356453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5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8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5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2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5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6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8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0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5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8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8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6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5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2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-21386" y="2174888"/>
            <a:ext cx="12037695" cy="70123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4600" spc="-30" dirty="0">
                <a:solidFill>
                  <a:srgbClr val="262425"/>
                </a:solidFill>
                <a:latin typeface="Trebuchet MS"/>
                <a:cs typeface="Trebuchet MS"/>
              </a:rPr>
              <a:t>Project</a:t>
            </a:r>
            <a:r>
              <a:rPr sz="46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95" dirty="0">
                <a:solidFill>
                  <a:srgbClr val="262425"/>
                </a:solidFill>
                <a:latin typeface="Trebuchet MS"/>
                <a:cs typeface="Trebuchet MS"/>
              </a:rPr>
              <a:t>Goal:</a:t>
            </a:r>
            <a:r>
              <a:rPr sz="4600" spc="-229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70" dirty="0">
                <a:solidFill>
                  <a:srgbClr val="262425"/>
                </a:solidFill>
                <a:latin typeface="Trebuchet MS"/>
                <a:cs typeface="Trebuchet MS"/>
              </a:rPr>
              <a:t>Develop</a:t>
            </a:r>
            <a:r>
              <a:rPr sz="46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7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4600" spc="-229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70" dirty="0">
                <a:solidFill>
                  <a:srgbClr val="262425"/>
                </a:solidFill>
                <a:latin typeface="Trebuchet MS"/>
                <a:cs typeface="Trebuchet MS"/>
              </a:rPr>
              <a:t>system</a:t>
            </a:r>
            <a:r>
              <a:rPr sz="4600" spc="-2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95" dirty="0">
                <a:solidFill>
                  <a:srgbClr val="262425"/>
                </a:solidFill>
                <a:latin typeface="Trebuchet MS"/>
                <a:cs typeface="Trebuchet MS"/>
              </a:rPr>
              <a:t>that</a:t>
            </a:r>
            <a:r>
              <a:rPr sz="4600" spc="-229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90" dirty="0">
                <a:solidFill>
                  <a:srgbClr val="262425"/>
                </a:solidFill>
                <a:latin typeface="Trebuchet MS"/>
                <a:cs typeface="Trebuchet MS"/>
              </a:rPr>
              <a:t>provides </a:t>
            </a:r>
            <a:r>
              <a:rPr sz="4600" spc="215" dirty="0">
                <a:solidFill>
                  <a:srgbClr val="262425"/>
                </a:solidFill>
                <a:latin typeface="Trebuchet MS"/>
                <a:cs typeface="Trebuchet MS"/>
              </a:rPr>
              <a:t>passengers</a:t>
            </a:r>
            <a:r>
              <a:rPr sz="4600" spc="-3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2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4600" spc="-2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real-time</a:t>
            </a:r>
            <a:r>
              <a:rPr sz="4600" spc="-229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35" dirty="0">
                <a:solidFill>
                  <a:srgbClr val="262425"/>
                </a:solidFill>
                <a:latin typeface="Trebuchet MS"/>
                <a:cs typeface="Trebuchet MS"/>
              </a:rPr>
              <a:t>updates</a:t>
            </a:r>
            <a:r>
              <a:rPr sz="46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95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46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10" dirty="0">
                <a:solidFill>
                  <a:srgbClr val="262425"/>
                </a:solidFill>
                <a:latin typeface="Trebuchet MS"/>
                <a:cs typeface="Trebuchet MS"/>
              </a:rPr>
              <a:t>ﬂight </a:t>
            </a:r>
            <a:r>
              <a:rPr sz="4600" spc="-30" dirty="0">
                <a:solidFill>
                  <a:srgbClr val="262425"/>
                </a:solidFill>
                <a:latin typeface="Trebuchet MS"/>
                <a:cs typeface="Trebuchet MS"/>
              </a:rPr>
              <a:t>status,</a:t>
            </a:r>
            <a:r>
              <a:rPr sz="46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80" dirty="0">
                <a:solidFill>
                  <a:srgbClr val="262425"/>
                </a:solidFill>
                <a:latin typeface="Trebuchet MS"/>
                <a:cs typeface="Trebuchet MS"/>
              </a:rPr>
              <a:t>including</a:t>
            </a:r>
            <a:r>
              <a:rPr sz="46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delays,</a:t>
            </a:r>
            <a:r>
              <a:rPr sz="46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cancellations,</a:t>
            </a:r>
            <a:r>
              <a:rPr sz="46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4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4600" spc="95" dirty="0">
                <a:solidFill>
                  <a:srgbClr val="262425"/>
                </a:solidFill>
                <a:latin typeface="Trebuchet MS"/>
                <a:cs typeface="Trebuchet MS"/>
              </a:rPr>
              <a:t>gate</a:t>
            </a:r>
            <a:r>
              <a:rPr sz="4600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85" dirty="0">
                <a:solidFill>
                  <a:srgbClr val="262425"/>
                </a:solidFill>
                <a:latin typeface="Trebuchet MS"/>
                <a:cs typeface="Trebuchet MS"/>
              </a:rPr>
              <a:t>changes.</a:t>
            </a:r>
            <a:endParaRPr sz="4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4600">
              <a:latin typeface="Trebuchet MS"/>
              <a:cs typeface="Trebuchet MS"/>
            </a:endParaRPr>
          </a:p>
          <a:p>
            <a:pPr marL="12700">
              <a:lnSpc>
                <a:spcPts val="5500"/>
              </a:lnSpc>
            </a:pPr>
            <a:r>
              <a:rPr sz="4600" spc="-10" dirty="0">
                <a:solidFill>
                  <a:srgbClr val="262425"/>
                </a:solidFill>
                <a:latin typeface="Trebuchet MS"/>
                <a:cs typeface="Trebuchet MS"/>
              </a:rPr>
              <a:t>Features:</a:t>
            </a:r>
            <a:endParaRPr sz="4600">
              <a:latin typeface="Trebuchet MS"/>
              <a:cs typeface="Trebuchet MS"/>
            </a:endParaRPr>
          </a:p>
          <a:p>
            <a:pPr marL="12700">
              <a:lnSpc>
                <a:spcPts val="5495"/>
              </a:lnSpc>
            </a:pPr>
            <a:r>
              <a:rPr sz="4600" spc="100" dirty="0">
                <a:solidFill>
                  <a:srgbClr val="262425"/>
                </a:solidFill>
                <a:latin typeface="Trebuchet MS"/>
                <a:cs typeface="Trebuchet MS"/>
              </a:rPr>
              <a:t>Real-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time</a:t>
            </a:r>
            <a:r>
              <a:rPr sz="4600" spc="-2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ﬂight</a:t>
            </a:r>
            <a:r>
              <a:rPr sz="4600" spc="-2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55" dirty="0">
                <a:solidFill>
                  <a:srgbClr val="262425"/>
                </a:solidFill>
                <a:latin typeface="Trebuchet MS"/>
                <a:cs typeface="Trebuchet MS"/>
              </a:rPr>
              <a:t>status</a:t>
            </a:r>
            <a:r>
              <a:rPr sz="4600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25" dirty="0">
                <a:solidFill>
                  <a:srgbClr val="262425"/>
                </a:solidFill>
                <a:latin typeface="Trebuchet MS"/>
                <a:cs typeface="Trebuchet MS"/>
              </a:rPr>
              <a:t>updates</a:t>
            </a:r>
            <a:endParaRPr sz="4600">
              <a:latin typeface="Trebuchet MS"/>
              <a:cs typeface="Trebuchet MS"/>
            </a:endParaRPr>
          </a:p>
          <a:p>
            <a:pPr marL="12700" marR="201930">
              <a:lnSpc>
                <a:spcPts val="5480"/>
              </a:lnSpc>
              <a:spcBef>
                <a:spcPts val="160"/>
              </a:spcBef>
            </a:pPr>
            <a:r>
              <a:rPr sz="4600" spc="240" dirty="0">
                <a:solidFill>
                  <a:srgbClr val="262425"/>
                </a:solidFill>
                <a:latin typeface="Trebuchet MS"/>
                <a:cs typeface="Trebuchet MS"/>
              </a:rPr>
              <a:t>Push</a:t>
            </a:r>
            <a:r>
              <a:rPr sz="4600" spc="-2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45" dirty="0">
                <a:solidFill>
                  <a:srgbClr val="262425"/>
                </a:solidFill>
                <a:latin typeface="Trebuchet MS"/>
                <a:cs typeface="Trebuchet MS"/>
              </a:rPr>
              <a:t>notifications</a:t>
            </a:r>
            <a:r>
              <a:rPr sz="4600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7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4600" spc="-3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dirty="0">
                <a:solidFill>
                  <a:srgbClr val="262425"/>
                </a:solidFill>
                <a:latin typeface="Trebuchet MS"/>
                <a:cs typeface="Trebuchet MS"/>
              </a:rPr>
              <a:t>ﬂight</a:t>
            </a:r>
            <a:r>
              <a:rPr sz="460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55" dirty="0">
                <a:solidFill>
                  <a:srgbClr val="262425"/>
                </a:solidFill>
                <a:latin typeface="Trebuchet MS"/>
                <a:cs typeface="Trebuchet MS"/>
              </a:rPr>
              <a:t>status</a:t>
            </a:r>
            <a:r>
              <a:rPr sz="460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220" dirty="0">
                <a:solidFill>
                  <a:srgbClr val="262425"/>
                </a:solidFill>
                <a:latin typeface="Trebuchet MS"/>
                <a:cs typeface="Trebuchet MS"/>
              </a:rPr>
              <a:t>changes </a:t>
            </a:r>
            <a:r>
              <a:rPr sz="4600" spc="-10" dirty="0">
                <a:solidFill>
                  <a:srgbClr val="262425"/>
                </a:solidFill>
                <a:latin typeface="Trebuchet MS"/>
                <a:cs typeface="Trebuchet MS"/>
              </a:rPr>
              <a:t>Integration</a:t>
            </a:r>
            <a:r>
              <a:rPr sz="4600" spc="-3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2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4600" spc="-2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50" dirty="0">
                <a:solidFill>
                  <a:srgbClr val="262425"/>
                </a:solidFill>
                <a:latin typeface="Trebuchet MS"/>
                <a:cs typeface="Trebuchet MS"/>
              </a:rPr>
              <a:t>airport</a:t>
            </a:r>
            <a:r>
              <a:rPr sz="460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195" dirty="0">
                <a:solidFill>
                  <a:srgbClr val="262425"/>
                </a:solidFill>
                <a:latin typeface="Trebuchet MS"/>
                <a:cs typeface="Trebuchet MS"/>
              </a:rPr>
              <a:t>systems</a:t>
            </a:r>
            <a:r>
              <a:rPr sz="460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-7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4600" spc="-3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600" spc="35" dirty="0">
                <a:solidFill>
                  <a:srgbClr val="262425"/>
                </a:solidFill>
                <a:latin typeface="Trebuchet MS"/>
                <a:cs typeface="Trebuchet MS"/>
              </a:rPr>
              <a:t>accurate </a:t>
            </a:r>
            <a:r>
              <a:rPr sz="4600" spc="-20" dirty="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endParaRPr sz="4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584325">
              <a:lnSpc>
                <a:spcPct val="100000"/>
              </a:lnSpc>
              <a:spcBef>
                <a:spcPts val="120"/>
              </a:spcBef>
            </a:pPr>
            <a:r>
              <a:rPr sz="3300" spc="160" dirty="0"/>
              <a:t>OVERVIEW</a:t>
            </a:r>
            <a:endParaRPr sz="3300"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50"/>
                </a:lnTo>
                <a:lnTo>
                  <a:pt x="1982952" y="201790"/>
                </a:lnTo>
                <a:lnTo>
                  <a:pt x="1932546" y="344347"/>
                </a:lnTo>
                <a:lnTo>
                  <a:pt x="1874227" y="484022"/>
                </a:lnTo>
                <a:lnTo>
                  <a:pt x="1809432" y="620814"/>
                </a:lnTo>
                <a:lnTo>
                  <a:pt x="1737436" y="753300"/>
                </a:lnTo>
                <a:lnTo>
                  <a:pt x="1658238" y="882180"/>
                </a:lnTo>
                <a:lnTo>
                  <a:pt x="1572551" y="1006729"/>
                </a:lnTo>
                <a:lnTo>
                  <a:pt x="1480400" y="1126972"/>
                </a:lnTo>
                <a:lnTo>
                  <a:pt x="1382483" y="1242161"/>
                </a:lnTo>
                <a:lnTo>
                  <a:pt x="1278089" y="1351610"/>
                </a:lnTo>
                <a:lnTo>
                  <a:pt x="1168647" y="1456004"/>
                </a:lnTo>
                <a:lnTo>
                  <a:pt x="1053449" y="1553921"/>
                </a:lnTo>
                <a:lnTo>
                  <a:pt x="933212" y="1646072"/>
                </a:lnTo>
                <a:lnTo>
                  <a:pt x="808657" y="1731759"/>
                </a:lnTo>
                <a:lnTo>
                  <a:pt x="679777" y="1810956"/>
                </a:lnTo>
                <a:lnTo>
                  <a:pt x="546581" y="1882952"/>
                </a:lnTo>
                <a:lnTo>
                  <a:pt x="410502" y="1948472"/>
                </a:lnTo>
                <a:lnTo>
                  <a:pt x="270827" y="2006066"/>
                </a:lnTo>
                <a:lnTo>
                  <a:pt x="128269" y="2056460"/>
                </a:lnTo>
                <a:lnTo>
                  <a:pt x="0" y="2094566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7535" indent="-9525">
              <a:lnSpc>
                <a:spcPct val="100699"/>
              </a:lnSpc>
              <a:spcBef>
                <a:spcPts val="95"/>
              </a:spcBef>
              <a:buSzPct val="97222"/>
              <a:buAutoNum type="arabicPeriod"/>
              <a:tabLst>
                <a:tab pos="412750" algn="l"/>
              </a:tabLst>
            </a:pPr>
            <a:r>
              <a:rPr dirty="0"/>
              <a:t>	Real-</a:t>
            </a:r>
            <a:r>
              <a:rPr spc="50" dirty="0"/>
              <a:t>time</a:t>
            </a:r>
            <a:r>
              <a:rPr spc="-95" dirty="0"/>
              <a:t> </a:t>
            </a:r>
            <a:r>
              <a:rPr spc="85" dirty="0"/>
              <a:t>Updates:Displays</a:t>
            </a:r>
            <a:r>
              <a:rPr spc="-90" dirty="0"/>
              <a:t> </a:t>
            </a:r>
            <a:r>
              <a:rPr dirty="0"/>
              <a:t>current</a:t>
            </a:r>
            <a:r>
              <a:rPr spc="-90" dirty="0"/>
              <a:t> </a:t>
            </a:r>
            <a:r>
              <a:rPr dirty="0"/>
              <a:t>ﬂight</a:t>
            </a:r>
            <a:r>
              <a:rPr spc="-95" dirty="0"/>
              <a:t> </a:t>
            </a:r>
            <a:r>
              <a:rPr spc="60" dirty="0"/>
              <a:t>status</a:t>
            </a:r>
            <a:r>
              <a:rPr spc="-90" dirty="0"/>
              <a:t> </a:t>
            </a:r>
            <a:r>
              <a:rPr spc="-290" dirty="0"/>
              <a:t>(e.g., </a:t>
            </a:r>
            <a:r>
              <a:rPr dirty="0"/>
              <a:t>delays,</a:t>
            </a:r>
            <a:r>
              <a:rPr spc="5" dirty="0"/>
              <a:t> </a:t>
            </a:r>
            <a:r>
              <a:rPr dirty="0"/>
              <a:t>cancellations,</a:t>
            </a:r>
            <a:r>
              <a:rPr spc="5" dirty="0"/>
              <a:t> </a:t>
            </a:r>
            <a:r>
              <a:rPr spc="95" dirty="0"/>
              <a:t>gate</a:t>
            </a:r>
            <a:r>
              <a:rPr spc="10" dirty="0"/>
              <a:t> </a:t>
            </a:r>
            <a:r>
              <a:rPr spc="-10" dirty="0"/>
              <a:t>changes).</a:t>
            </a: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262425"/>
              </a:buClr>
              <a:buFont typeface="Trebuchet MS"/>
              <a:buAutoNum type="arabicPeriod"/>
            </a:pPr>
            <a:endParaRPr spc="-10" dirty="0"/>
          </a:p>
          <a:p>
            <a:pPr marL="12700" marR="5080" indent="443230">
              <a:lnSpc>
                <a:spcPct val="100699"/>
              </a:lnSpc>
              <a:spcBef>
                <a:spcPts val="5"/>
              </a:spcBef>
              <a:buSzPct val="97222"/>
              <a:buAutoNum type="arabicPeriod"/>
              <a:tabLst>
                <a:tab pos="455930" algn="l"/>
              </a:tabLst>
            </a:pPr>
            <a:r>
              <a:rPr spc="200" dirty="0"/>
              <a:t>Push</a:t>
            </a:r>
            <a:r>
              <a:rPr spc="-45" dirty="0"/>
              <a:t> </a:t>
            </a:r>
            <a:r>
              <a:rPr dirty="0"/>
              <a:t>Notifications:Sends</a:t>
            </a:r>
            <a:r>
              <a:rPr spc="-45" dirty="0"/>
              <a:t> </a:t>
            </a:r>
            <a:r>
              <a:rPr spc="-30" dirty="0"/>
              <a:t>notifications</a:t>
            </a:r>
            <a:r>
              <a:rPr spc="-150" dirty="0"/>
              <a:t> </a:t>
            </a:r>
            <a:r>
              <a:rPr dirty="0"/>
              <a:t>via</a:t>
            </a:r>
            <a:r>
              <a:rPr spc="-45" dirty="0"/>
              <a:t> </a:t>
            </a:r>
            <a:r>
              <a:rPr spc="245" dirty="0"/>
              <a:t>SMS,</a:t>
            </a:r>
            <a:r>
              <a:rPr spc="-40" dirty="0"/>
              <a:t> </a:t>
            </a:r>
            <a:r>
              <a:rPr spc="-50" dirty="0"/>
              <a:t>email,</a:t>
            </a:r>
            <a:r>
              <a:rPr spc="-45" dirty="0"/>
              <a:t> </a:t>
            </a:r>
            <a:r>
              <a:rPr spc="-25" dirty="0"/>
              <a:t>or </a:t>
            </a:r>
            <a:r>
              <a:rPr spc="165" dirty="0"/>
              <a:t>app</a:t>
            </a:r>
            <a:r>
              <a:rPr spc="-150" dirty="0"/>
              <a:t> </a:t>
            </a:r>
            <a:r>
              <a:rPr spc="-20" dirty="0"/>
              <a:t>notifications</a:t>
            </a:r>
            <a:r>
              <a:rPr spc="-145" dirty="0"/>
              <a:t> </a:t>
            </a:r>
            <a:r>
              <a:rPr spc="150" dirty="0"/>
              <a:t>using</a:t>
            </a:r>
            <a:r>
              <a:rPr spc="-145" dirty="0"/>
              <a:t> </a:t>
            </a:r>
            <a:r>
              <a:rPr spc="65" dirty="0"/>
              <a:t>Kafka</a:t>
            </a:r>
            <a:r>
              <a:rPr spc="-145" dirty="0"/>
              <a:t> </a:t>
            </a:r>
            <a:r>
              <a:rPr dirty="0"/>
              <a:t>or</a:t>
            </a:r>
            <a:r>
              <a:rPr spc="-225" dirty="0"/>
              <a:t> </a:t>
            </a:r>
            <a:r>
              <a:rPr spc="35" dirty="0"/>
              <a:t>RabbitMQ.</a:t>
            </a: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262425"/>
              </a:buClr>
              <a:buFont typeface="Trebuchet MS"/>
              <a:buAutoNum type="arabicPeriod"/>
            </a:pPr>
            <a:endParaRPr spc="35" dirty="0"/>
          </a:p>
          <a:p>
            <a:pPr marL="12700" marR="136525" indent="448945">
              <a:lnSpc>
                <a:spcPct val="100699"/>
              </a:lnSpc>
              <a:buSzPct val="97222"/>
              <a:buAutoNum type="arabicPeriod"/>
              <a:tabLst>
                <a:tab pos="461645" algn="l"/>
              </a:tabLst>
            </a:pPr>
            <a:r>
              <a:rPr dirty="0"/>
              <a:t>Integration</a:t>
            </a:r>
            <a:r>
              <a:rPr spc="-215" dirty="0"/>
              <a:t> </a:t>
            </a:r>
            <a:r>
              <a:rPr spc="-25" dirty="0"/>
              <a:t>with</a:t>
            </a:r>
            <a:r>
              <a:rPr spc="-225" dirty="0"/>
              <a:t> </a:t>
            </a:r>
            <a:r>
              <a:rPr dirty="0"/>
              <a:t>Airport</a:t>
            </a:r>
            <a:r>
              <a:rPr spc="-105" dirty="0"/>
              <a:t> </a:t>
            </a:r>
            <a:r>
              <a:rPr spc="85" dirty="0"/>
              <a:t>Systems:Pulls</a:t>
            </a:r>
            <a:r>
              <a:rPr spc="-105" dirty="0"/>
              <a:t> </a:t>
            </a:r>
            <a:r>
              <a:rPr dirty="0"/>
              <a:t>data</a:t>
            </a:r>
            <a:r>
              <a:rPr spc="-110" dirty="0"/>
              <a:t> </a:t>
            </a:r>
            <a:r>
              <a:rPr spc="50" dirty="0"/>
              <a:t>from</a:t>
            </a:r>
            <a:r>
              <a:rPr spc="-105" dirty="0"/>
              <a:t> </a:t>
            </a:r>
            <a:r>
              <a:rPr spc="-10" dirty="0"/>
              <a:t>airport </a:t>
            </a:r>
            <a:r>
              <a:rPr spc="125" dirty="0"/>
              <a:t>databases</a:t>
            </a:r>
            <a:r>
              <a:rPr spc="-135" dirty="0"/>
              <a:t> </a:t>
            </a:r>
            <a:r>
              <a:rPr spc="-50" dirty="0"/>
              <a:t>for</a:t>
            </a:r>
            <a:r>
              <a:rPr spc="-215" dirty="0"/>
              <a:t> </a:t>
            </a:r>
            <a:r>
              <a:rPr spc="50" dirty="0"/>
              <a:t>accurate</a:t>
            </a:r>
            <a:r>
              <a:rPr spc="-135" dirty="0"/>
              <a:t> </a:t>
            </a:r>
            <a:r>
              <a:rPr spc="-10" dirty="0"/>
              <a:t>information.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715" rIns="0" bIns="0" rtlCol="0">
            <a:spAutoFit/>
          </a:bodyPr>
          <a:lstStyle/>
          <a:p>
            <a:pPr marL="7894955">
              <a:lnSpc>
                <a:spcPct val="100000"/>
              </a:lnSpc>
              <a:spcBef>
                <a:spcPts val="120"/>
              </a:spcBef>
            </a:pPr>
            <a:r>
              <a:rPr sz="4350" spc="60" dirty="0"/>
              <a:t>KEY</a:t>
            </a:r>
            <a:r>
              <a:rPr sz="4350" spc="55" dirty="0"/>
              <a:t> </a:t>
            </a:r>
            <a:r>
              <a:rPr sz="4350" spc="65" dirty="0"/>
              <a:t>FEATURES</a:t>
            </a:r>
            <a:endParaRPr sz="43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66160"/>
            <a:ext cx="5921654" cy="501967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29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289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67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67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790" y="1852644"/>
            <a:ext cx="8243570" cy="65144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250" b="1" spc="-10" dirty="0">
                <a:solidFill>
                  <a:srgbClr val="262425"/>
                </a:solidFill>
                <a:latin typeface="Trebuchet MS"/>
                <a:cs typeface="Trebuchet MS"/>
              </a:rPr>
              <a:t>Frontend:</a:t>
            </a:r>
            <a:endParaRPr sz="4250">
              <a:latin typeface="Trebuchet MS"/>
              <a:cs typeface="Trebuchet MS"/>
            </a:endParaRPr>
          </a:p>
          <a:p>
            <a:pPr marL="12700" marR="6701790">
              <a:lnSpc>
                <a:spcPct val="100000"/>
              </a:lnSpc>
            </a:pPr>
            <a:r>
              <a:rPr sz="4250" spc="355" dirty="0">
                <a:solidFill>
                  <a:srgbClr val="262425"/>
                </a:solidFill>
                <a:latin typeface="Trebuchet MS"/>
                <a:cs typeface="Trebuchet MS"/>
              </a:rPr>
              <a:t>HTML </a:t>
            </a:r>
            <a:r>
              <a:rPr sz="4250" spc="450" dirty="0">
                <a:solidFill>
                  <a:srgbClr val="262425"/>
                </a:solidFill>
                <a:latin typeface="Trebuchet MS"/>
                <a:cs typeface="Trebuchet MS"/>
              </a:rPr>
              <a:t>CSS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250" spc="-10" dirty="0">
                <a:solidFill>
                  <a:srgbClr val="262425"/>
                </a:solidFill>
                <a:latin typeface="Trebuchet MS"/>
                <a:cs typeface="Trebuchet MS"/>
              </a:rPr>
              <a:t>React.js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b="1" spc="-10" dirty="0">
                <a:solidFill>
                  <a:srgbClr val="262425"/>
                </a:solidFill>
                <a:latin typeface="Trebuchet MS"/>
                <a:cs typeface="Trebuchet MS"/>
              </a:rPr>
              <a:t>Backend: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spc="105" dirty="0">
                <a:solidFill>
                  <a:srgbClr val="262425"/>
                </a:solidFill>
                <a:latin typeface="Trebuchet MS"/>
                <a:cs typeface="Trebuchet MS"/>
              </a:rPr>
              <a:t>Python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b="1" spc="35" dirty="0">
                <a:solidFill>
                  <a:srgbClr val="262425"/>
                </a:solidFill>
                <a:latin typeface="Trebuchet MS"/>
                <a:cs typeface="Trebuchet MS"/>
              </a:rPr>
              <a:t>Database: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spc="360" dirty="0">
                <a:solidFill>
                  <a:srgbClr val="262425"/>
                </a:solidFill>
                <a:latin typeface="Trebuchet MS"/>
                <a:cs typeface="Trebuchet MS"/>
              </a:rPr>
              <a:t>MongoDB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b="1" spc="-10" dirty="0">
                <a:solidFill>
                  <a:srgbClr val="262425"/>
                </a:solidFill>
                <a:latin typeface="Trebuchet MS"/>
                <a:cs typeface="Trebuchet MS"/>
              </a:rPr>
              <a:t>Notifications: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250" spc="90" dirty="0">
                <a:solidFill>
                  <a:srgbClr val="262425"/>
                </a:solidFill>
                <a:latin typeface="Trebuchet MS"/>
                <a:cs typeface="Trebuchet MS"/>
              </a:rPr>
              <a:t>Firebase</a:t>
            </a:r>
            <a:r>
              <a:rPr sz="4250" spc="-1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250" spc="195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42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250" spc="265" dirty="0">
                <a:solidFill>
                  <a:srgbClr val="262425"/>
                </a:solidFill>
                <a:latin typeface="Trebuchet MS"/>
                <a:cs typeface="Trebuchet MS"/>
              </a:rPr>
              <a:t>Messaging</a:t>
            </a:r>
            <a:r>
              <a:rPr sz="42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4250" spc="75" dirty="0">
                <a:solidFill>
                  <a:srgbClr val="262425"/>
                </a:solidFill>
                <a:latin typeface="Trebuchet MS"/>
                <a:cs typeface="Trebuchet MS"/>
              </a:rPr>
              <a:t>(FCM)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88691" y="1080484"/>
            <a:ext cx="611251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210" dirty="0"/>
              <a:t>TECHNOLOGIES</a:t>
            </a:r>
            <a:r>
              <a:rPr sz="4900" spc="110" dirty="0"/>
              <a:t> </a:t>
            </a:r>
            <a:r>
              <a:rPr sz="4900" spc="175" dirty="0"/>
              <a:t>USED</a:t>
            </a:r>
            <a:endParaRPr sz="4900"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1548" y="1883156"/>
            <a:ext cx="6210300" cy="65246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588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500868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895919" y="2597405"/>
            <a:ext cx="913765" cy="6533515"/>
            <a:chOff x="1895919" y="2597405"/>
            <a:chExt cx="913765" cy="6533515"/>
          </a:xfrm>
        </p:grpSpPr>
        <p:sp>
          <p:nvSpPr>
            <p:cNvPr id="5" name="object 5"/>
            <p:cNvSpPr/>
            <p:nvPr/>
          </p:nvSpPr>
          <p:spPr>
            <a:xfrm>
              <a:off x="1895919" y="2597416"/>
              <a:ext cx="677545" cy="4020185"/>
            </a:xfrm>
            <a:custGeom>
              <a:avLst/>
              <a:gdLst/>
              <a:ahLst/>
              <a:cxnLst/>
              <a:rect l="l" t="t" r="r" b="b"/>
              <a:pathLst>
                <a:path w="677544" h="4020184">
                  <a:moveTo>
                    <a:pt x="441185" y="494093"/>
                  </a:moveTo>
                  <a:lnTo>
                    <a:pt x="274015" y="494093"/>
                  </a:lnTo>
                  <a:lnTo>
                    <a:pt x="259092" y="494093"/>
                  </a:lnTo>
                  <a:lnTo>
                    <a:pt x="106857" y="494093"/>
                  </a:lnTo>
                  <a:lnTo>
                    <a:pt x="91935" y="494093"/>
                  </a:lnTo>
                  <a:lnTo>
                    <a:pt x="91935" y="494538"/>
                  </a:lnTo>
                  <a:lnTo>
                    <a:pt x="31356" y="494538"/>
                  </a:lnTo>
                  <a:lnTo>
                    <a:pt x="31356" y="352869"/>
                  </a:lnTo>
                  <a:lnTo>
                    <a:pt x="31356" y="333248"/>
                  </a:lnTo>
                  <a:lnTo>
                    <a:pt x="31356" y="0"/>
                  </a:lnTo>
                  <a:lnTo>
                    <a:pt x="0" y="0"/>
                  </a:lnTo>
                  <a:lnTo>
                    <a:pt x="0" y="333248"/>
                  </a:lnTo>
                  <a:lnTo>
                    <a:pt x="0" y="352869"/>
                  </a:lnTo>
                  <a:lnTo>
                    <a:pt x="0" y="4019994"/>
                  </a:lnTo>
                  <a:lnTo>
                    <a:pt x="31356" y="4019994"/>
                  </a:lnTo>
                  <a:lnTo>
                    <a:pt x="31356" y="3192018"/>
                  </a:lnTo>
                  <a:lnTo>
                    <a:pt x="91935" y="3192018"/>
                  </a:lnTo>
                  <a:lnTo>
                    <a:pt x="91935" y="3192449"/>
                  </a:lnTo>
                  <a:lnTo>
                    <a:pt x="106857" y="3192449"/>
                  </a:lnTo>
                  <a:lnTo>
                    <a:pt x="259092" y="3192449"/>
                  </a:lnTo>
                  <a:lnTo>
                    <a:pt x="274015" y="3192449"/>
                  </a:lnTo>
                  <a:lnTo>
                    <a:pt x="441185" y="3192449"/>
                  </a:lnTo>
                  <a:lnTo>
                    <a:pt x="441185" y="3161093"/>
                  </a:lnTo>
                  <a:lnTo>
                    <a:pt x="274015" y="3161093"/>
                  </a:lnTo>
                  <a:lnTo>
                    <a:pt x="259092" y="3161093"/>
                  </a:lnTo>
                  <a:lnTo>
                    <a:pt x="106857" y="3161093"/>
                  </a:lnTo>
                  <a:lnTo>
                    <a:pt x="91935" y="3161093"/>
                  </a:lnTo>
                  <a:lnTo>
                    <a:pt x="91935" y="3161538"/>
                  </a:lnTo>
                  <a:lnTo>
                    <a:pt x="31356" y="3161538"/>
                  </a:lnTo>
                  <a:lnTo>
                    <a:pt x="31356" y="3019869"/>
                  </a:lnTo>
                  <a:lnTo>
                    <a:pt x="31356" y="3000248"/>
                  </a:lnTo>
                  <a:lnTo>
                    <a:pt x="31356" y="525018"/>
                  </a:lnTo>
                  <a:lnTo>
                    <a:pt x="91935" y="525018"/>
                  </a:lnTo>
                  <a:lnTo>
                    <a:pt x="91935" y="525449"/>
                  </a:lnTo>
                  <a:lnTo>
                    <a:pt x="106857" y="525449"/>
                  </a:lnTo>
                  <a:lnTo>
                    <a:pt x="259092" y="525449"/>
                  </a:lnTo>
                  <a:lnTo>
                    <a:pt x="274015" y="525449"/>
                  </a:lnTo>
                  <a:lnTo>
                    <a:pt x="441185" y="525449"/>
                  </a:lnTo>
                  <a:lnTo>
                    <a:pt x="441185" y="494093"/>
                  </a:lnTo>
                  <a:close/>
                </a:path>
                <a:path w="677544" h="4020184">
                  <a:moveTo>
                    <a:pt x="677164" y="3494468"/>
                  </a:moveTo>
                  <a:lnTo>
                    <a:pt x="509993" y="3494468"/>
                  </a:lnTo>
                  <a:lnTo>
                    <a:pt x="495071" y="3494468"/>
                  </a:lnTo>
                  <a:lnTo>
                    <a:pt x="342836" y="3494468"/>
                  </a:lnTo>
                  <a:lnTo>
                    <a:pt x="327914" y="3494468"/>
                  </a:lnTo>
                  <a:lnTo>
                    <a:pt x="327914" y="3494278"/>
                  </a:lnTo>
                  <a:lnTo>
                    <a:pt x="267335" y="3494278"/>
                  </a:lnTo>
                  <a:lnTo>
                    <a:pt x="267335" y="3334258"/>
                  </a:lnTo>
                  <a:lnTo>
                    <a:pt x="235978" y="3334258"/>
                  </a:lnTo>
                  <a:lnTo>
                    <a:pt x="235978" y="3494278"/>
                  </a:lnTo>
                  <a:lnTo>
                    <a:pt x="235978" y="3526028"/>
                  </a:lnTo>
                  <a:lnTo>
                    <a:pt x="235978" y="3686048"/>
                  </a:lnTo>
                  <a:lnTo>
                    <a:pt x="267335" y="3686048"/>
                  </a:lnTo>
                  <a:lnTo>
                    <a:pt x="267335" y="3526028"/>
                  </a:lnTo>
                  <a:lnTo>
                    <a:pt x="327914" y="3526028"/>
                  </a:lnTo>
                  <a:lnTo>
                    <a:pt x="327914" y="3525824"/>
                  </a:lnTo>
                  <a:lnTo>
                    <a:pt x="342836" y="3525824"/>
                  </a:lnTo>
                  <a:lnTo>
                    <a:pt x="495071" y="3525824"/>
                  </a:lnTo>
                  <a:lnTo>
                    <a:pt x="509993" y="3525824"/>
                  </a:lnTo>
                  <a:lnTo>
                    <a:pt x="677164" y="3525824"/>
                  </a:lnTo>
                  <a:lnTo>
                    <a:pt x="677164" y="3494468"/>
                  </a:lnTo>
                  <a:close/>
                </a:path>
                <a:path w="677544" h="4020184">
                  <a:moveTo>
                    <a:pt x="677164" y="2494343"/>
                  </a:moveTo>
                  <a:lnTo>
                    <a:pt x="509993" y="2494343"/>
                  </a:lnTo>
                  <a:lnTo>
                    <a:pt x="495071" y="2494343"/>
                  </a:lnTo>
                  <a:lnTo>
                    <a:pt x="342836" y="2494343"/>
                  </a:lnTo>
                  <a:lnTo>
                    <a:pt x="327914" y="2494343"/>
                  </a:lnTo>
                  <a:lnTo>
                    <a:pt x="327914" y="2494788"/>
                  </a:lnTo>
                  <a:lnTo>
                    <a:pt x="267335" y="2494788"/>
                  </a:lnTo>
                  <a:lnTo>
                    <a:pt x="267335" y="2333498"/>
                  </a:lnTo>
                  <a:lnTo>
                    <a:pt x="235978" y="2333498"/>
                  </a:lnTo>
                  <a:lnTo>
                    <a:pt x="235978" y="2494788"/>
                  </a:lnTo>
                  <a:lnTo>
                    <a:pt x="235978" y="2525268"/>
                  </a:lnTo>
                  <a:lnTo>
                    <a:pt x="327914" y="2525268"/>
                  </a:lnTo>
                  <a:lnTo>
                    <a:pt x="327914" y="2525699"/>
                  </a:lnTo>
                  <a:lnTo>
                    <a:pt x="342836" y="2525699"/>
                  </a:lnTo>
                  <a:lnTo>
                    <a:pt x="495071" y="2525699"/>
                  </a:lnTo>
                  <a:lnTo>
                    <a:pt x="509993" y="2525699"/>
                  </a:lnTo>
                  <a:lnTo>
                    <a:pt x="677164" y="2525699"/>
                  </a:lnTo>
                  <a:lnTo>
                    <a:pt x="677164" y="2494343"/>
                  </a:lnTo>
                  <a:close/>
                </a:path>
                <a:path w="677544" h="4020184">
                  <a:moveTo>
                    <a:pt x="677164" y="827468"/>
                  </a:moveTo>
                  <a:lnTo>
                    <a:pt x="509993" y="827468"/>
                  </a:lnTo>
                  <a:lnTo>
                    <a:pt x="495071" y="827468"/>
                  </a:lnTo>
                  <a:lnTo>
                    <a:pt x="342836" y="827468"/>
                  </a:lnTo>
                  <a:lnTo>
                    <a:pt x="327914" y="827468"/>
                  </a:lnTo>
                  <a:lnTo>
                    <a:pt x="327914" y="827278"/>
                  </a:lnTo>
                  <a:lnTo>
                    <a:pt x="267335" y="827278"/>
                  </a:lnTo>
                  <a:lnTo>
                    <a:pt x="267335" y="667258"/>
                  </a:lnTo>
                  <a:lnTo>
                    <a:pt x="235978" y="667258"/>
                  </a:lnTo>
                  <a:lnTo>
                    <a:pt x="235978" y="2192528"/>
                  </a:lnTo>
                  <a:lnTo>
                    <a:pt x="327914" y="2192528"/>
                  </a:lnTo>
                  <a:lnTo>
                    <a:pt x="327914" y="2192324"/>
                  </a:lnTo>
                  <a:lnTo>
                    <a:pt x="342836" y="2192324"/>
                  </a:lnTo>
                  <a:lnTo>
                    <a:pt x="495071" y="2192324"/>
                  </a:lnTo>
                  <a:lnTo>
                    <a:pt x="509993" y="2192324"/>
                  </a:lnTo>
                  <a:lnTo>
                    <a:pt x="677164" y="2192324"/>
                  </a:lnTo>
                  <a:lnTo>
                    <a:pt x="677164" y="2160968"/>
                  </a:lnTo>
                  <a:lnTo>
                    <a:pt x="509993" y="2160968"/>
                  </a:lnTo>
                  <a:lnTo>
                    <a:pt x="495071" y="2160968"/>
                  </a:lnTo>
                  <a:lnTo>
                    <a:pt x="342836" y="2160968"/>
                  </a:lnTo>
                  <a:lnTo>
                    <a:pt x="327914" y="2160968"/>
                  </a:lnTo>
                  <a:lnTo>
                    <a:pt x="327914" y="2160778"/>
                  </a:lnTo>
                  <a:lnTo>
                    <a:pt x="267335" y="2160778"/>
                  </a:lnTo>
                  <a:lnTo>
                    <a:pt x="267335" y="2019808"/>
                  </a:lnTo>
                  <a:lnTo>
                    <a:pt x="267335" y="2000758"/>
                  </a:lnTo>
                  <a:lnTo>
                    <a:pt x="267335" y="1858518"/>
                  </a:lnTo>
                  <a:lnTo>
                    <a:pt x="327914" y="1858518"/>
                  </a:lnTo>
                  <a:lnTo>
                    <a:pt x="327914" y="1858949"/>
                  </a:lnTo>
                  <a:lnTo>
                    <a:pt x="342836" y="1858949"/>
                  </a:lnTo>
                  <a:lnTo>
                    <a:pt x="495071" y="1858949"/>
                  </a:lnTo>
                  <a:lnTo>
                    <a:pt x="509993" y="1858949"/>
                  </a:lnTo>
                  <a:lnTo>
                    <a:pt x="677164" y="1858949"/>
                  </a:lnTo>
                  <a:lnTo>
                    <a:pt x="677164" y="1827593"/>
                  </a:lnTo>
                  <a:lnTo>
                    <a:pt x="509993" y="1827593"/>
                  </a:lnTo>
                  <a:lnTo>
                    <a:pt x="495071" y="1827593"/>
                  </a:lnTo>
                  <a:lnTo>
                    <a:pt x="342836" y="1827593"/>
                  </a:lnTo>
                  <a:lnTo>
                    <a:pt x="327914" y="1827593"/>
                  </a:lnTo>
                  <a:lnTo>
                    <a:pt x="327914" y="1828038"/>
                  </a:lnTo>
                  <a:lnTo>
                    <a:pt x="267335" y="1828038"/>
                  </a:lnTo>
                  <a:lnTo>
                    <a:pt x="267335" y="1685798"/>
                  </a:lnTo>
                  <a:lnTo>
                    <a:pt x="267335" y="1666748"/>
                  </a:lnTo>
                  <a:lnTo>
                    <a:pt x="267335" y="1525778"/>
                  </a:lnTo>
                  <a:lnTo>
                    <a:pt x="327914" y="1525778"/>
                  </a:lnTo>
                  <a:lnTo>
                    <a:pt x="327914" y="1525574"/>
                  </a:lnTo>
                  <a:lnTo>
                    <a:pt x="342836" y="1525574"/>
                  </a:lnTo>
                  <a:lnTo>
                    <a:pt x="495071" y="1525574"/>
                  </a:lnTo>
                  <a:lnTo>
                    <a:pt x="509993" y="1525574"/>
                  </a:lnTo>
                  <a:lnTo>
                    <a:pt x="677164" y="1525574"/>
                  </a:lnTo>
                  <a:lnTo>
                    <a:pt x="677164" y="1494218"/>
                  </a:lnTo>
                  <a:lnTo>
                    <a:pt x="509993" y="1494218"/>
                  </a:lnTo>
                  <a:lnTo>
                    <a:pt x="495071" y="1494218"/>
                  </a:lnTo>
                  <a:lnTo>
                    <a:pt x="342836" y="1494218"/>
                  </a:lnTo>
                  <a:lnTo>
                    <a:pt x="327914" y="1494218"/>
                  </a:lnTo>
                  <a:lnTo>
                    <a:pt x="327914" y="1494028"/>
                  </a:lnTo>
                  <a:lnTo>
                    <a:pt x="267335" y="1494028"/>
                  </a:lnTo>
                  <a:lnTo>
                    <a:pt x="267335" y="1353058"/>
                  </a:lnTo>
                  <a:lnTo>
                    <a:pt x="267335" y="1334008"/>
                  </a:lnTo>
                  <a:lnTo>
                    <a:pt x="267335" y="1191768"/>
                  </a:lnTo>
                  <a:lnTo>
                    <a:pt x="327914" y="1191768"/>
                  </a:lnTo>
                  <a:lnTo>
                    <a:pt x="327914" y="1192199"/>
                  </a:lnTo>
                  <a:lnTo>
                    <a:pt x="342836" y="1192199"/>
                  </a:lnTo>
                  <a:lnTo>
                    <a:pt x="495071" y="1192199"/>
                  </a:lnTo>
                  <a:lnTo>
                    <a:pt x="509993" y="1192199"/>
                  </a:lnTo>
                  <a:lnTo>
                    <a:pt x="677164" y="1192199"/>
                  </a:lnTo>
                  <a:lnTo>
                    <a:pt x="677164" y="1160843"/>
                  </a:lnTo>
                  <a:lnTo>
                    <a:pt x="509993" y="1160843"/>
                  </a:lnTo>
                  <a:lnTo>
                    <a:pt x="495071" y="1160843"/>
                  </a:lnTo>
                  <a:lnTo>
                    <a:pt x="342836" y="1160843"/>
                  </a:lnTo>
                  <a:lnTo>
                    <a:pt x="327914" y="1160843"/>
                  </a:lnTo>
                  <a:lnTo>
                    <a:pt x="327914" y="1161288"/>
                  </a:lnTo>
                  <a:lnTo>
                    <a:pt x="267335" y="1161288"/>
                  </a:lnTo>
                  <a:lnTo>
                    <a:pt x="267335" y="1019048"/>
                  </a:lnTo>
                  <a:lnTo>
                    <a:pt x="267335" y="999998"/>
                  </a:lnTo>
                  <a:lnTo>
                    <a:pt x="267335" y="859028"/>
                  </a:lnTo>
                  <a:lnTo>
                    <a:pt x="327914" y="859028"/>
                  </a:lnTo>
                  <a:lnTo>
                    <a:pt x="327914" y="858824"/>
                  </a:lnTo>
                  <a:lnTo>
                    <a:pt x="342836" y="858824"/>
                  </a:lnTo>
                  <a:lnTo>
                    <a:pt x="495071" y="858824"/>
                  </a:lnTo>
                  <a:lnTo>
                    <a:pt x="509993" y="858824"/>
                  </a:lnTo>
                  <a:lnTo>
                    <a:pt x="677164" y="858824"/>
                  </a:lnTo>
                  <a:lnTo>
                    <a:pt x="677164" y="827468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95919" y="6264414"/>
              <a:ext cx="913765" cy="2866390"/>
            </a:xfrm>
            <a:custGeom>
              <a:avLst/>
              <a:gdLst/>
              <a:ahLst/>
              <a:cxnLst/>
              <a:rect l="l" t="t" r="r" b="b"/>
              <a:pathLst>
                <a:path w="913764" h="2866390">
                  <a:moveTo>
                    <a:pt x="441185" y="2161095"/>
                  </a:moveTo>
                  <a:lnTo>
                    <a:pt x="274015" y="2161095"/>
                  </a:lnTo>
                  <a:lnTo>
                    <a:pt x="259092" y="2161095"/>
                  </a:lnTo>
                  <a:lnTo>
                    <a:pt x="106857" y="2161095"/>
                  </a:lnTo>
                  <a:lnTo>
                    <a:pt x="91935" y="2161095"/>
                  </a:lnTo>
                  <a:lnTo>
                    <a:pt x="91935" y="2161540"/>
                  </a:lnTo>
                  <a:lnTo>
                    <a:pt x="31356" y="2161540"/>
                  </a:lnTo>
                  <a:lnTo>
                    <a:pt x="31356" y="2019871"/>
                  </a:lnTo>
                  <a:lnTo>
                    <a:pt x="31356" y="2000250"/>
                  </a:lnTo>
                  <a:lnTo>
                    <a:pt x="31356" y="127"/>
                  </a:lnTo>
                  <a:lnTo>
                    <a:pt x="0" y="127"/>
                  </a:lnTo>
                  <a:lnTo>
                    <a:pt x="0" y="2686050"/>
                  </a:lnTo>
                  <a:lnTo>
                    <a:pt x="31356" y="2686050"/>
                  </a:lnTo>
                  <a:lnTo>
                    <a:pt x="31356" y="2526030"/>
                  </a:lnTo>
                  <a:lnTo>
                    <a:pt x="91935" y="2526030"/>
                  </a:lnTo>
                  <a:lnTo>
                    <a:pt x="91935" y="2525826"/>
                  </a:lnTo>
                  <a:lnTo>
                    <a:pt x="106857" y="2525826"/>
                  </a:lnTo>
                  <a:lnTo>
                    <a:pt x="259092" y="2525826"/>
                  </a:lnTo>
                  <a:lnTo>
                    <a:pt x="274015" y="2525826"/>
                  </a:lnTo>
                  <a:lnTo>
                    <a:pt x="441185" y="2525826"/>
                  </a:lnTo>
                  <a:lnTo>
                    <a:pt x="441185" y="2494470"/>
                  </a:lnTo>
                  <a:lnTo>
                    <a:pt x="274015" y="2494470"/>
                  </a:lnTo>
                  <a:lnTo>
                    <a:pt x="259092" y="2494470"/>
                  </a:lnTo>
                  <a:lnTo>
                    <a:pt x="106857" y="2494470"/>
                  </a:lnTo>
                  <a:lnTo>
                    <a:pt x="91935" y="2494470"/>
                  </a:lnTo>
                  <a:lnTo>
                    <a:pt x="91935" y="2494280"/>
                  </a:lnTo>
                  <a:lnTo>
                    <a:pt x="31356" y="2494280"/>
                  </a:lnTo>
                  <a:lnTo>
                    <a:pt x="31356" y="2353310"/>
                  </a:lnTo>
                  <a:lnTo>
                    <a:pt x="31356" y="2334260"/>
                  </a:lnTo>
                  <a:lnTo>
                    <a:pt x="31356" y="2192020"/>
                  </a:lnTo>
                  <a:lnTo>
                    <a:pt x="91935" y="2192020"/>
                  </a:lnTo>
                  <a:lnTo>
                    <a:pt x="91935" y="2192451"/>
                  </a:lnTo>
                  <a:lnTo>
                    <a:pt x="106857" y="2192451"/>
                  </a:lnTo>
                  <a:lnTo>
                    <a:pt x="259092" y="2192451"/>
                  </a:lnTo>
                  <a:lnTo>
                    <a:pt x="274015" y="2192451"/>
                  </a:lnTo>
                  <a:lnTo>
                    <a:pt x="441185" y="2192451"/>
                  </a:lnTo>
                  <a:lnTo>
                    <a:pt x="441185" y="2161095"/>
                  </a:lnTo>
                  <a:close/>
                </a:path>
                <a:path w="913764" h="2866390">
                  <a:moveTo>
                    <a:pt x="638416" y="2840431"/>
                  </a:moveTo>
                  <a:lnTo>
                    <a:pt x="404952" y="2840431"/>
                  </a:lnTo>
                  <a:lnTo>
                    <a:pt x="393420" y="2840431"/>
                  </a:lnTo>
                  <a:lnTo>
                    <a:pt x="174269" y="2840431"/>
                  </a:lnTo>
                  <a:lnTo>
                    <a:pt x="159943" y="2840431"/>
                  </a:lnTo>
                  <a:lnTo>
                    <a:pt x="159943" y="2840990"/>
                  </a:lnTo>
                  <a:lnTo>
                    <a:pt x="61760" y="2840990"/>
                  </a:lnTo>
                  <a:lnTo>
                    <a:pt x="61760" y="2639060"/>
                  </a:lnTo>
                  <a:lnTo>
                    <a:pt x="36245" y="2639060"/>
                  </a:lnTo>
                  <a:lnTo>
                    <a:pt x="36245" y="2840990"/>
                  </a:lnTo>
                  <a:lnTo>
                    <a:pt x="36245" y="2866390"/>
                  </a:lnTo>
                  <a:lnTo>
                    <a:pt x="159943" y="2866390"/>
                  </a:lnTo>
                  <a:lnTo>
                    <a:pt x="159943" y="2865945"/>
                  </a:lnTo>
                  <a:lnTo>
                    <a:pt x="174269" y="2865945"/>
                  </a:lnTo>
                  <a:lnTo>
                    <a:pt x="393420" y="2865945"/>
                  </a:lnTo>
                  <a:lnTo>
                    <a:pt x="404952" y="2865945"/>
                  </a:lnTo>
                  <a:lnTo>
                    <a:pt x="638416" y="2865945"/>
                  </a:lnTo>
                  <a:lnTo>
                    <a:pt x="638416" y="2840431"/>
                  </a:lnTo>
                  <a:close/>
                </a:path>
                <a:path w="913764" h="2866390">
                  <a:moveTo>
                    <a:pt x="677164" y="494220"/>
                  </a:moveTo>
                  <a:lnTo>
                    <a:pt x="509993" y="494220"/>
                  </a:lnTo>
                  <a:lnTo>
                    <a:pt x="495071" y="494220"/>
                  </a:lnTo>
                  <a:lnTo>
                    <a:pt x="342836" y="494220"/>
                  </a:lnTo>
                  <a:lnTo>
                    <a:pt x="327914" y="494220"/>
                  </a:lnTo>
                  <a:lnTo>
                    <a:pt x="327914" y="494030"/>
                  </a:lnTo>
                  <a:lnTo>
                    <a:pt x="267335" y="494030"/>
                  </a:lnTo>
                  <a:lnTo>
                    <a:pt x="267335" y="334010"/>
                  </a:lnTo>
                  <a:lnTo>
                    <a:pt x="267322" y="127"/>
                  </a:lnTo>
                  <a:lnTo>
                    <a:pt x="235978" y="127"/>
                  </a:lnTo>
                  <a:lnTo>
                    <a:pt x="235978" y="334010"/>
                  </a:lnTo>
                  <a:lnTo>
                    <a:pt x="235978" y="352996"/>
                  </a:lnTo>
                  <a:lnTo>
                    <a:pt x="235978" y="1525270"/>
                  </a:lnTo>
                  <a:lnTo>
                    <a:pt x="327914" y="1525270"/>
                  </a:lnTo>
                  <a:lnTo>
                    <a:pt x="327914" y="1525701"/>
                  </a:lnTo>
                  <a:lnTo>
                    <a:pt x="342836" y="1525701"/>
                  </a:lnTo>
                  <a:lnTo>
                    <a:pt x="495071" y="1525701"/>
                  </a:lnTo>
                  <a:lnTo>
                    <a:pt x="509993" y="1525701"/>
                  </a:lnTo>
                  <a:lnTo>
                    <a:pt x="677164" y="1525701"/>
                  </a:lnTo>
                  <a:lnTo>
                    <a:pt x="677164" y="1494345"/>
                  </a:lnTo>
                  <a:lnTo>
                    <a:pt x="509993" y="1494345"/>
                  </a:lnTo>
                  <a:lnTo>
                    <a:pt x="495071" y="1494345"/>
                  </a:lnTo>
                  <a:lnTo>
                    <a:pt x="342836" y="1494345"/>
                  </a:lnTo>
                  <a:lnTo>
                    <a:pt x="327914" y="1494345"/>
                  </a:lnTo>
                  <a:lnTo>
                    <a:pt x="327914" y="1494790"/>
                  </a:lnTo>
                  <a:lnTo>
                    <a:pt x="267335" y="1494790"/>
                  </a:lnTo>
                  <a:lnTo>
                    <a:pt x="267335" y="1333500"/>
                  </a:lnTo>
                  <a:lnTo>
                    <a:pt x="267322" y="1019746"/>
                  </a:lnTo>
                  <a:lnTo>
                    <a:pt x="267322" y="1000252"/>
                  </a:lnTo>
                  <a:lnTo>
                    <a:pt x="267322" y="685800"/>
                  </a:lnTo>
                  <a:lnTo>
                    <a:pt x="267335" y="525780"/>
                  </a:lnTo>
                  <a:lnTo>
                    <a:pt x="327914" y="525780"/>
                  </a:lnTo>
                  <a:lnTo>
                    <a:pt x="327914" y="525576"/>
                  </a:lnTo>
                  <a:lnTo>
                    <a:pt x="342836" y="525576"/>
                  </a:lnTo>
                  <a:lnTo>
                    <a:pt x="495071" y="525576"/>
                  </a:lnTo>
                  <a:lnTo>
                    <a:pt x="509993" y="525576"/>
                  </a:lnTo>
                  <a:lnTo>
                    <a:pt x="677164" y="525576"/>
                  </a:lnTo>
                  <a:lnTo>
                    <a:pt x="677164" y="494220"/>
                  </a:lnTo>
                  <a:close/>
                </a:path>
                <a:path w="913764" h="2866390">
                  <a:moveTo>
                    <a:pt x="913142" y="827595"/>
                  </a:moveTo>
                  <a:lnTo>
                    <a:pt x="745972" y="827595"/>
                  </a:lnTo>
                  <a:lnTo>
                    <a:pt x="731050" y="827595"/>
                  </a:lnTo>
                  <a:lnTo>
                    <a:pt x="578815" y="827595"/>
                  </a:lnTo>
                  <a:lnTo>
                    <a:pt x="563892" y="827595"/>
                  </a:lnTo>
                  <a:lnTo>
                    <a:pt x="563892" y="828040"/>
                  </a:lnTo>
                  <a:lnTo>
                    <a:pt x="503313" y="828040"/>
                  </a:lnTo>
                  <a:lnTo>
                    <a:pt x="503313" y="666750"/>
                  </a:lnTo>
                  <a:lnTo>
                    <a:pt x="471957" y="666750"/>
                  </a:lnTo>
                  <a:lnTo>
                    <a:pt x="471957" y="1352550"/>
                  </a:lnTo>
                  <a:lnTo>
                    <a:pt x="503313" y="1352550"/>
                  </a:lnTo>
                  <a:lnTo>
                    <a:pt x="503313" y="1192530"/>
                  </a:lnTo>
                  <a:lnTo>
                    <a:pt x="563892" y="1192530"/>
                  </a:lnTo>
                  <a:lnTo>
                    <a:pt x="563892" y="1192326"/>
                  </a:lnTo>
                  <a:lnTo>
                    <a:pt x="578815" y="1192326"/>
                  </a:lnTo>
                  <a:lnTo>
                    <a:pt x="731050" y="1192326"/>
                  </a:lnTo>
                  <a:lnTo>
                    <a:pt x="745972" y="1192326"/>
                  </a:lnTo>
                  <a:lnTo>
                    <a:pt x="913142" y="1192326"/>
                  </a:lnTo>
                  <a:lnTo>
                    <a:pt x="913142" y="1160970"/>
                  </a:lnTo>
                  <a:lnTo>
                    <a:pt x="745972" y="1160970"/>
                  </a:lnTo>
                  <a:lnTo>
                    <a:pt x="731050" y="1160970"/>
                  </a:lnTo>
                  <a:lnTo>
                    <a:pt x="578815" y="1160970"/>
                  </a:lnTo>
                  <a:lnTo>
                    <a:pt x="563892" y="1160970"/>
                  </a:lnTo>
                  <a:lnTo>
                    <a:pt x="563892" y="1160780"/>
                  </a:lnTo>
                  <a:lnTo>
                    <a:pt x="503313" y="1160780"/>
                  </a:lnTo>
                  <a:lnTo>
                    <a:pt x="503313" y="1019810"/>
                  </a:lnTo>
                  <a:lnTo>
                    <a:pt x="503313" y="1000760"/>
                  </a:lnTo>
                  <a:lnTo>
                    <a:pt x="503313" y="858520"/>
                  </a:lnTo>
                  <a:lnTo>
                    <a:pt x="563892" y="858520"/>
                  </a:lnTo>
                  <a:lnTo>
                    <a:pt x="563892" y="858951"/>
                  </a:lnTo>
                  <a:lnTo>
                    <a:pt x="578815" y="858951"/>
                  </a:lnTo>
                  <a:lnTo>
                    <a:pt x="731050" y="858951"/>
                  </a:lnTo>
                  <a:lnTo>
                    <a:pt x="745972" y="858951"/>
                  </a:lnTo>
                  <a:lnTo>
                    <a:pt x="913142" y="858951"/>
                  </a:lnTo>
                  <a:lnTo>
                    <a:pt x="913142" y="827595"/>
                  </a:lnTo>
                  <a:close/>
                </a:path>
                <a:path w="913764" h="2866390">
                  <a:moveTo>
                    <a:pt x="913142" y="160845"/>
                  </a:moveTo>
                  <a:lnTo>
                    <a:pt x="745972" y="160845"/>
                  </a:lnTo>
                  <a:lnTo>
                    <a:pt x="731050" y="160845"/>
                  </a:lnTo>
                  <a:lnTo>
                    <a:pt x="578815" y="160845"/>
                  </a:lnTo>
                  <a:lnTo>
                    <a:pt x="563892" y="160845"/>
                  </a:lnTo>
                  <a:lnTo>
                    <a:pt x="563892" y="161290"/>
                  </a:lnTo>
                  <a:lnTo>
                    <a:pt x="503313" y="161290"/>
                  </a:lnTo>
                  <a:lnTo>
                    <a:pt x="503313" y="0"/>
                  </a:lnTo>
                  <a:lnTo>
                    <a:pt x="471957" y="0"/>
                  </a:lnTo>
                  <a:lnTo>
                    <a:pt x="471957" y="161290"/>
                  </a:lnTo>
                  <a:lnTo>
                    <a:pt x="471957" y="191770"/>
                  </a:lnTo>
                  <a:lnTo>
                    <a:pt x="471957" y="353060"/>
                  </a:lnTo>
                  <a:lnTo>
                    <a:pt x="503313" y="353060"/>
                  </a:lnTo>
                  <a:lnTo>
                    <a:pt x="503313" y="191770"/>
                  </a:lnTo>
                  <a:lnTo>
                    <a:pt x="563892" y="191770"/>
                  </a:lnTo>
                  <a:lnTo>
                    <a:pt x="563892" y="192201"/>
                  </a:lnTo>
                  <a:lnTo>
                    <a:pt x="578815" y="192201"/>
                  </a:lnTo>
                  <a:lnTo>
                    <a:pt x="731050" y="192201"/>
                  </a:lnTo>
                  <a:lnTo>
                    <a:pt x="745972" y="192201"/>
                  </a:lnTo>
                  <a:lnTo>
                    <a:pt x="913142" y="192201"/>
                  </a:lnTo>
                  <a:lnTo>
                    <a:pt x="913142" y="160845"/>
                  </a:lnTo>
                  <a:close/>
                </a:path>
              </a:pathLst>
            </a:custGeom>
            <a:solidFill>
              <a:srgbClr val="2624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09686" y="2257050"/>
            <a:ext cx="3582670" cy="7027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b="1" dirty="0">
                <a:solidFill>
                  <a:srgbClr val="262425"/>
                </a:solidFill>
                <a:latin typeface="Trebuchet MS"/>
                <a:cs typeface="Trebuchet MS"/>
              </a:rPr>
              <a:t>flight-status-</a:t>
            </a: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notifications/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200">
              <a:latin typeface="Trebuchet MS"/>
              <a:cs typeface="Trebuchet MS"/>
            </a:endParaRPr>
          </a:p>
          <a:p>
            <a:pPr marL="818515" marR="748030" indent="-236220">
              <a:lnSpc>
                <a:spcPts val="2630"/>
              </a:lnSpc>
            </a:pPr>
            <a:r>
              <a:rPr sz="2200" b="1" spc="105" dirty="0">
                <a:solidFill>
                  <a:srgbClr val="262425"/>
                </a:solidFill>
                <a:latin typeface="Trebuchet MS"/>
                <a:cs typeface="Trebuchet MS"/>
              </a:rPr>
              <a:t>backend/ </a:t>
            </a: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app.py config.py </a:t>
            </a:r>
            <a:r>
              <a:rPr sz="2200" b="1" spc="-25" dirty="0">
                <a:solidFill>
                  <a:srgbClr val="262425"/>
                </a:solidFill>
                <a:latin typeface="Trebuchet MS"/>
                <a:cs typeface="Trebuchet MS"/>
              </a:rPr>
              <a:t>flight_status.py</a:t>
            </a:r>
            <a:endParaRPr sz="2200">
              <a:latin typeface="Trebuchet MS"/>
              <a:cs typeface="Trebuchet MS"/>
            </a:endParaRPr>
          </a:p>
          <a:p>
            <a:pPr marL="818515">
              <a:lnSpc>
                <a:spcPts val="2515"/>
              </a:lnSpc>
            </a:pP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requirements.txt</a:t>
            </a:r>
            <a:endParaRPr sz="2200">
              <a:latin typeface="Trebuchet MS"/>
              <a:cs typeface="Trebuchet MS"/>
            </a:endParaRPr>
          </a:p>
          <a:p>
            <a:pPr marL="818515" marR="1228090">
              <a:lnSpc>
                <a:spcPts val="2630"/>
              </a:lnSpc>
              <a:spcBef>
                <a:spcPts val="85"/>
              </a:spcBef>
            </a:pPr>
            <a:r>
              <a:rPr sz="2200" b="1" spc="75" dirty="0">
                <a:solidFill>
                  <a:srgbClr val="262425"/>
                </a:solidFill>
                <a:latin typeface="Trebuchet MS"/>
                <a:cs typeface="Trebuchet MS"/>
              </a:rPr>
              <a:t>templates/ </a:t>
            </a: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index.html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Trebuchet MS"/>
              <a:cs typeface="Trebuchet MS"/>
            </a:endParaRPr>
          </a:p>
          <a:p>
            <a:pPr marL="818515" marR="1662430" indent="-236220">
              <a:lnSpc>
                <a:spcPts val="2630"/>
              </a:lnSpc>
              <a:spcBef>
                <a:spcPts val="5"/>
              </a:spcBef>
            </a:pPr>
            <a:r>
              <a:rPr sz="2200" b="1" spc="50" dirty="0">
                <a:solidFill>
                  <a:srgbClr val="262425"/>
                </a:solidFill>
                <a:latin typeface="Trebuchet MS"/>
                <a:cs typeface="Trebuchet MS"/>
              </a:rPr>
              <a:t>frontend/ </a:t>
            </a:r>
            <a:r>
              <a:rPr sz="2200" b="1" spc="100" dirty="0">
                <a:solidFill>
                  <a:srgbClr val="262425"/>
                </a:solidFill>
                <a:latin typeface="Trebuchet MS"/>
                <a:cs typeface="Trebuchet MS"/>
              </a:rPr>
              <a:t>public/</a:t>
            </a:r>
            <a:endParaRPr sz="2200">
              <a:latin typeface="Trebuchet MS"/>
              <a:cs typeface="Trebuchet MS"/>
            </a:endParaRPr>
          </a:p>
          <a:p>
            <a:pPr marL="1054735">
              <a:lnSpc>
                <a:spcPts val="2525"/>
              </a:lnSpc>
            </a:pP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index.html</a:t>
            </a:r>
            <a:endParaRPr sz="2200">
              <a:latin typeface="Trebuchet MS"/>
              <a:cs typeface="Trebuchet MS"/>
            </a:endParaRPr>
          </a:p>
          <a:p>
            <a:pPr marL="818515">
              <a:lnSpc>
                <a:spcPts val="2625"/>
              </a:lnSpc>
            </a:pPr>
            <a:r>
              <a:rPr sz="2200" b="1" spc="140" dirty="0">
                <a:solidFill>
                  <a:srgbClr val="262425"/>
                </a:solidFill>
                <a:latin typeface="Trebuchet MS"/>
                <a:cs typeface="Trebuchet MS"/>
              </a:rPr>
              <a:t>src/</a:t>
            </a:r>
            <a:endParaRPr sz="2200">
              <a:latin typeface="Trebuchet MS"/>
              <a:cs typeface="Trebuchet MS"/>
            </a:endParaRPr>
          </a:p>
          <a:p>
            <a:pPr marL="1054735" marR="1537335" indent="-8890">
              <a:lnSpc>
                <a:spcPts val="2630"/>
              </a:lnSpc>
              <a:spcBef>
                <a:spcPts val="85"/>
              </a:spcBef>
            </a:pP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App.js </a:t>
            </a:r>
            <a:r>
              <a:rPr sz="2200" b="1" spc="-80" dirty="0">
                <a:solidFill>
                  <a:srgbClr val="262425"/>
                </a:solidFill>
                <a:latin typeface="Trebuchet MS"/>
                <a:cs typeface="Trebuchet MS"/>
              </a:rPr>
              <a:t>index.js</a:t>
            </a:r>
            <a:endParaRPr sz="2200">
              <a:latin typeface="Trebuchet MS"/>
              <a:cs typeface="Trebuchet MS"/>
            </a:endParaRPr>
          </a:p>
          <a:p>
            <a:pPr marL="818515">
              <a:lnSpc>
                <a:spcPts val="2535"/>
              </a:lnSpc>
            </a:pP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package.json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2200">
              <a:latin typeface="Trebuchet MS"/>
              <a:cs typeface="Trebuchet MS"/>
            </a:endParaRPr>
          </a:p>
          <a:p>
            <a:pPr marL="582930" marR="1346200">
              <a:lnSpc>
                <a:spcPts val="2630"/>
              </a:lnSpc>
              <a:spcBef>
                <a:spcPts val="5"/>
              </a:spcBef>
            </a:pP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.gitignore </a:t>
            </a:r>
            <a:r>
              <a:rPr sz="2200" b="1" spc="55" dirty="0">
                <a:solidFill>
                  <a:srgbClr val="262425"/>
                </a:solidFill>
                <a:latin typeface="Trebuchet MS"/>
                <a:cs typeface="Trebuchet MS"/>
              </a:rPr>
              <a:t>README.md</a:t>
            </a:r>
            <a:endParaRPr sz="2200">
              <a:latin typeface="Trebuchet MS"/>
              <a:cs typeface="Trebuchet MS"/>
            </a:endParaRPr>
          </a:p>
          <a:p>
            <a:pPr marL="781685">
              <a:lnSpc>
                <a:spcPts val="2535"/>
              </a:lnSpc>
            </a:pPr>
            <a:r>
              <a:rPr sz="2200" b="1" dirty="0">
                <a:solidFill>
                  <a:srgbClr val="262425"/>
                </a:solidFill>
                <a:latin typeface="Trebuchet MS"/>
                <a:cs typeface="Trebuchet MS"/>
              </a:rPr>
              <a:t>docker-</a:t>
            </a:r>
            <a:r>
              <a:rPr sz="2200" b="1" spc="-10" dirty="0">
                <a:solidFill>
                  <a:srgbClr val="262425"/>
                </a:solidFill>
                <a:latin typeface="Trebuchet MS"/>
                <a:cs typeface="Trebuchet MS"/>
              </a:rPr>
              <a:t>compose.yml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2423" rIns="0" bIns="0" rtlCol="0">
            <a:spAutoFit/>
          </a:bodyPr>
          <a:lstStyle/>
          <a:p>
            <a:pPr marL="1483995">
              <a:lnSpc>
                <a:spcPct val="100000"/>
              </a:lnSpc>
              <a:spcBef>
                <a:spcPts val="95"/>
              </a:spcBef>
            </a:pPr>
            <a:r>
              <a:rPr sz="5200" spc="85" dirty="0"/>
              <a:t>FILE</a:t>
            </a:r>
            <a:r>
              <a:rPr sz="5200" spc="65" dirty="0"/>
              <a:t> </a:t>
            </a:r>
            <a:r>
              <a:rPr sz="5200" spc="175" dirty="0"/>
              <a:t>STRUCTURE</a:t>
            </a:r>
            <a:endParaRPr sz="5200"/>
          </a:p>
        </p:txBody>
      </p:sp>
      <p:grpSp>
        <p:nvGrpSpPr>
          <p:cNvPr id="9" name="object 9"/>
          <p:cNvGrpSpPr/>
          <p:nvPr/>
        </p:nvGrpSpPr>
        <p:grpSpPr>
          <a:xfrm>
            <a:off x="15924331" y="-8958"/>
            <a:ext cx="2372995" cy="2662555"/>
            <a:chOff x="15924331" y="-8958"/>
            <a:chExt cx="2372995" cy="2662555"/>
          </a:xfrm>
        </p:grpSpPr>
        <p:sp>
          <p:nvSpPr>
            <p:cNvPr id="10" name="object 10"/>
            <p:cNvSpPr/>
            <p:nvPr/>
          </p:nvSpPr>
          <p:spPr>
            <a:xfrm>
              <a:off x="15933291" y="0"/>
              <a:ext cx="2355215" cy="2644140"/>
            </a:xfrm>
            <a:custGeom>
              <a:avLst/>
              <a:gdLst/>
              <a:ahLst/>
              <a:cxnLst/>
              <a:rect l="l" t="t" r="r" b="b"/>
              <a:pathLst>
                <a:path w="2355215" h="2644140">
                  <a:moveTo>
                    <a:pt x="0" y="1005204"/>
                  </a:moveTo>
                  <a:lnTo>
                    <a:pt x="2031" y="919746"/>
                  </a:lnTo>
                  <a:lnTo>
                    <a:pt x="8889" y="833602"/>
                  </a:lnTo>
                  <a:lnTo>
                    <a:pt x="19938" y="748830"/>
                  </a:lnTo>
                  <a:lnTo>
                    <a:pt x="35813" y="664756"/>
                  </a:lnTo>
                  <a:lnTo>
                    <a:pt x="55752" y="581355"/>
                  </a:lnTo>
                  <a:lnTo>
                    <a:pt x="79882" y="498665"/>
                  </a:lnTo>
                  <a:lnTo>
                    <a:pt x="108838" y="418020"/>
                  </a:lnTo>
                  <a:lnTo>
                    <a:pt x="141858" y="338772"/>
                  </a:lnTo>
                  <a:lnTo>
                    <a:pt x="178434" y="260896"/>
                  </a:lnTo>
                  <a:lnTo>
                    <a:pt x="219836" y="185775"/>
                  </a:lnTo>
                  <a:lnTo>
                    <a:pt x="264540" y="112725"/>
                  </a:lnTo>
                  <a:lnTo>
                    <a:pt x="312800" y="41732"/>
                  </a:lnTo>
                  <a:lnTo>
                    <a:pt x="344884" y="0"/>
                  </a:lnTo>
                </a:path>
                <a:path w="2355215" h="2644140">
                  <a:moveTo>
                    <a:pt x="2354706" y="2478247"/>
                  </a:moveTo>
                  <a:lnTo>
                    <a:pt x="2305303" y="2502103"/>
                  </a:lnTo>
                  <a:lnTo>
                    <a:pt x="2225928" y="2535186"/>
                  </a:lnTo>
                  <a:lnTo>
                    <a:pt x="2145410" y="2563444"/>
                  </a:lnTo>
                  <a:lnTo>
                    <a:pt x="2062606" y="2588247"/>
                  </a:lnTo>
                  <a:lnTo>
                    <a:pt x="1979294" y="2608236"/>
                  </a:lnTo>
                  <a:lnTo>
                    <a:pt x="1895220" y="2624086"/>
                  </a:lnTo>
                  <a:lnTo>
                    <a:pt x="1809749" y="2635110"/>
                  </a:lnTo>
                  <a:lnTo>
                    <a:pt x="1724278" y="2642006"/>
                  </a:lnTo>
                  <a:lnTo>
                    <a:pt x="1638807" y="2644076"/>
                  </a:lnTo>
                  <a:lnTo>
                    <a:pt x="1638807" y="2643377"/>
                  </a:lnTo>
                  <a:lnTo>
                    <a:pt x="1553336" y="2641320"/>
                  </a:lnTo>
                  <a:lnTo>
                    <a:pt x="1467230" y="2634424"/>
                  </a:lnTo>
                  <a:lnTo>
                    <a:pt x="1382394" y="2623400"/>
                  </a:lnTo>
                  <a:lnTo>
                    <a:pt x="1298320" y="2607551"/>
                  </a:lnTo>
                  <a:lnTo>
                    <a:pt x="1215008" y="2587561"/>
                  </a:lnTo>
                  <a:lnTo>
                    <a:pt x="1132204" y="2563444"/>
                  </a:lnTo>
                  <a:lnTo>
                    <a:pt x="1051686" y="2534488"/>
                  </a:lnTo>
                  <a:lnTo>
                    <a:pt x="972311" y="2502103"/>
                  </a:lnTo>
                  <a:lnTo>
                    <a:pt x="895222" y="2464879"/>
                  </a:lnTo>
                  <a:lnTo>
                    <a:pt x="819403" y="2424226"/>
                  </a:lnTo>
                  <a:lnTo>
                    <a:pt x="746378" y="2379421"/>
                  </a:lnTo>
                  <a:lnTo>
                    <a:pt x="676020" y="2330500"/>
                  </a:lnTo>
                  <a:lnTo>
                    <a:pt x="607821" y="2278125"/>
                  </a:lnTo>
                  <a:lnTo>
                    <a:pt x="542289" y="2222982"/>
                  </a:lnTo>
                  <a:lnTo>
                    <a:pt x="480313" y="2163711"/>
                  </a:lnTo>
                  <a:lnTo>
                    <a:pt x="421004" y="2101684"/>
                  </a:lnTo>
                  <a:lnTo>
                    <a:pt x="365251" y="2036216"/>
                  </a:lnTo>
                  <a:lnTo>
                    <a:pt x="313562" y="1967991"/>
                  </a:lnTo>
                  <a:lnTo>
                    <a:pt x="264540" y="1897684"/>
                  </a:lnTo>
                  <a:lnTo>
                    <a:pt x="219836" y="1824634"/>
                  </a:lnTo>
                  <a:lnTo>
                    <a:pt x="179069" y="1748827"/>
                  </a:lnTo>
                  <a:lnTo>
                    <a:pt x="141858" y="1671637"/>
                  </a:lnTo>
                  <a:lnTo>
                    <a:pt x="108838" y="1592389"/>
                  </a:lnTo>
                  <a:lnTo>
                    <a:pt x="80517" y="1511757"/>
                  </a:lnTo>
                  <a:lnTo>
                    <a:pt x="55752" y="1429054"/>
                  </a:lnTo>
                  <a:lnTo>
                    <a:pt x="35813" y="1345666"/>
                  </a:lnTo>
                  <a:lnTo>
                    <a:pt x="19938" y="1261579"/>
                  </a:lnTo>
                  <a:lnTo>
                    <a:pt x="8889" y="1176121"/>
                  </a:lnTo>
                  <a:lnTo>
                    <a:pt x="2031" y="1090663"/>
                  </a:lnTo>
                  <a:lnTo>
                    <a:pt x="0" y="1005204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34890" y="0"/>
              <a:ext cx="1753235" cy="2042795"/>
            </a:xfrm>
            <a:custGeom>
              <a:avLst/>
              <a:gdLst/>
              <a:ahLst/>
              <a:cxnLst/>
              <a:rect l="l" t="t" r="r" b="b"/>
              <a:pathLst>
                <a:path w="1753234" h="2042795">
                  <a:moveTo>
                    <a:pt x="1292538" y="0"/>
                  </a:moveTo>
                  <a:lnTo>
                    <a:pt x="781879" y="0"/>
                  </a:lnTo>
                  <a:lnTo>
                    <a:pt x="768476" y="3136"/>
                  </a:lnTo>
                  <a:lnTo>
                    <a:pt x="716787" y="18999"/>
                  </a:lnTo>
                  <a:lnTo>
                    <a:pt x="665733" y="36906"/>
                  </a:lnTo>
                  <a:lnTo>
                    <a:pt x="615441" y="57581"/>
                  </a:lnTo>
                  <a:lnTo>
                    <a:pt x="566546" y="81025"/>
                  </a:lnTo>
                  <a:lnTo>
                    <a:pt x="518921" y="107213"/>
                  </a:lnTo>
                  <a:lnTo>
                    <a:pt x="472058" y="135458"/>
                  </a:lnTo>
                  <a:lnTo>
                    <a:pt x="427227" y="165785"/>
                  </a:lnTo>
                  <a:lnTo>
                    <a:pt x="384555" y="198869"/>
                  </a:lnTo>
                  <a:lnTo>
                    <a:pt x="343153" y="234708"/>
                  </a:lnTo>
                  <a:lnTo>
                    <a:pt x="303910" y="271919"/>
                  </a:lnTo>
                  <a:lnTo>
                    <a:pt x="266699" y="311200"/>
                  </a:lnTo>
                  <a:lnTo>
                    <a:pt x="230885" y="352551"/>
                  </a:lnTo>
                  <a:lnTo>
                    <a:pt x="197738" y="395287"/>
                  </a:lnTo>
                  <a:lnTo>
                    <a:pt x="167512" y="440080"/>
                  </a:lnTo>
                  <a:lnTo>
                    <a:pt x="139191" y="486257"/>
                  </a:lnTo>
                  <a:lnTo>
                    <a:pt x="113029" y="534504"/>
                  </a:lnTo>
                  <a:lnTo>
                    <a:pt x="89534" y="583425"/>
                  </a:lnTo>
                  <a:lnTo>
                    <a:pt x="68960" y="633742"/>
                  </a:lnTo>
                  <a:lnTo>
                    <a:pt x="51053" y="684733"/>
                  </a:lnTo>
                  <a:lnTo>
                    <a:pt x="35178" y="736434"/>
                  </a:lnTo>
                  <a:lnTo>
                    <a:pt x="22732" y="789495"/>
                  </a:lnTo>
                  <a:lnTo>
                    <a:pt x="13080" y="843241"/>
                  </a:lnTo>
                  <a:lnTo>
                    <a:pt x="5460" y="897000"/>
                  </a:lnTo>
                  <a:lnTo>
                    <a:pt x="1396" y="950760"/>
                  </a:lnTo>
                  <a:lnTo>
                    <a:pt x="0" y="1005204"/>
                  </a:lnTo>
                  <a:lnTo>
                    <a:pt x="1396" y="1059649"/>
                  </a:lnTo>
                  <a:lnTo>
                    <a:pt x="5460" y="1113408"/>
                  </a:lnTo>
                  <a:lnTo>
                    <a:pt x="13080" y="1167168"/>
                  </a:lnTo>
                  <a:lnTo>
                    <a:pt x="22732" y="1220914"/>
                  </a:lnTo>
                  <a:lnTo>
                    <a:pt x="35178" y="1273301"/>
                  </a:lnTo>
                  <a:lnTo>
                    <a:pt x="51053" y="1325676"/>
                  </a:lnTo>
                  <a:lnTo>
                    <a:pt x="68960" y="1376667"/>
                  </a:lnTo>
                  <a:lnTo>
                    <a:pt x="89534" y="1426984"/>
                  </a:lnTo>
                  <a:lnTo>
                    <a:pt x="113029" y="1475917"/>
                  </a:lnTo>
                  <a:lnTo>
                    <a:pt x="139191" y="1523466"/>
                  </a:lnTo>
                  <a:lnTo>
                    <a:pt x="167512" y="1569643"/>
                  </a:lnTo>
                  <a:lnTo>
                    <a:pt x="198500" y="1614436"/>
                  </a:lnTo>
                  <a:lnTo>
                    <a:pt x="231520" y="1657857"/>
                  </a:lnTo>
                  <a:lnTo>
                    <a:pt x="266699" y="1698523"/>
                  </a:lnTo>
                  <a:lnTo>
                    <a:pt x="303910" y="1738490"/>
                  </a:lnTo>
                  <a:lnTo>
                    <a:pt x="343153" y="1775701"/>
                  </a:lnTo>
                  <a:lnTo>
                    <a:pt x="384555" y="1810854"/>
                  </a:lnTo>
                  <a:lnTo>
                    <a:pt x="427989" y="1843938"/>
                  </a:lnTo>
                  <a:lnTo>
                    <a:pt x="472820" y="1874265"/>
                  </a:lnTo>
                  <a:lnTo>
                    <a:pt x="518921" y="1903209"/>
                  </a:lnTo>
                  <a:lnTo>
                    <a:pt x="566546" y="1928710"/>
                  </a:lnTo>
                  <a:lnTo>
                    <a:pt x="615441" y="1952142"/>
                  </a:lnTo>
                  <a:lnTo>
                    <a:pt x="665733" y="1972817"/>
                  </a:lnTo>
                  <a:lnTo>
                    <a:pt x="716787" y="1990737"/>
                  </a:lnTo>
                  <a:lnTo>
                    <a:pt x="769111" y="2006587"/>
                  </a:lnTo>
                  <a:lnTo>
                    <a:pt x="821435" y="2018982"/>
                  </a:lnTo>
                  <a:lnTo>
                    <a:pt x="875283" y="2028634"/>
                  </a:lnTo>
                  <a:lnTo>
                    <a:pt x="929004" y="2036216"/>
                  </a:lnTo>
                  <a:lnTo>
                    <a:pt x="982725" y="2040356"/>
                  </a:lnTo>
                  <a:lnTo>
                    <a:pt x="1037208" y="2041728"/>
                  </a:lnTo>
                  <a:lnTo>
                    <a:pt x="1037208" y="2042426"/>
                  </a:lnTo>
                  <a:lnTo>
                    <a:pt x="1091691" y="2041042"/>
                  </a:lnTo>
                  <a:lnTo>
                    <a:pt x="1145412" y="2036902"/>
                  </a:lnTo>
                  <a:lnTo>
                    <a:pt x="1199133" y="2029320"/>
                  </a:lnTo>
                  <a:lnTo>
                    <a:pt x="1252981" y="2019680"/>
                  </a:lnTo>
                  <a:lnTo>
                    <a:pt x="1305305" y="2007272"/>
                  </a:lnTo>
                  <a:lnTo>
                    <a:pt x="1357629" y="1991423"/>
                  </a:lnTo>
                  <a:lnTo>
                    <a:pt x="1408683" y="1973503"/>
                  </a:lnTo>
                  <a:lnTo>
                    <a:pt x="1458975" y="1952828"/>
                  </a:lnTo>
                  <a:lnTo>
                    <a:pt x="1507870" y="1929396"/>
                  </a:lnTo>
                  <a:lnTo>
                    <a:pt x="1555495" y="1903209"/>
                  </a:lnTo>
                  <a:lnTo>
                    <a:pt x="1601596" y="1874951"/>
                  </a:lnTo>
                  <a:lnTo>
                    <a:pt x="1646427" y="1843938"/>
                  </a:lnTo>
                  <a:lnTo>
                    <a:pt x="1689861" y="1810854"/>
                  </a:lnTo>
                  <a:lnTo>
                    <a:pt x="1730501" y="1775701"/>
                  </a:lnTo>
                  <a:lnTo>
                    <a:pt x="1753107" y="1754674"/>
                  </a:lnTo>
                  <a:lnTo>
                    <a:pt x="1753107" y="255421"/>
                  </a:lnTo>
                  <a:lnTo>
                    <a:pt x="1689861" y="198869"/>
                  </a:lnTo>
                  <a:lnTo>
                    <a:pt x="1647189" y="165785"/>
                  </a:lnTo>
                  <a:lnTo>
                    <a:pt x="1602358" y="135458"/>
                  </a:lnTo>
                  <a:lnTo>
                    <a:pt x="1556130" y="107213"/>
                  </a:lnTo>
                  <a:lnTo>
                    <a:pt x="1507870" y="81025"/>
                  </a:lnTo>
                  <a:lnTo>
                    <a:pt x="1458975" y="57581"/>
                  </a:lnTo>
                  <a:lnTo>
                    <a:pt x="1408683" y="36906"/>
                  </a:lnTo>
                  <a:lnTo>
                    <a:pt x="1357629" y="18999"/>
                  </a:lnTo>
                  <a:lnTo>
                    <a:pt x="1305940" y="3136"/>
                  </a:lnTo>
                  <a:lnTo>
                    <a:pt x="129253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534890" y="0"/>
              <a:ext cx="1753235" cy="2042795"/>
            </a:xfrm>
            <a:custGeom>
              <a:avLst/>
              <a:gdLst/>
              <a:ahLst/>
              <a:cxnLst/>
              <a:rect l="l" t="t" r="r" b="b"/>
              <a:pathLst>
                <a:path w="1753234" h="2042795">
                  <a:moveTo>
                    <a:pt x="0" y="1005204"/>
                  </a:moveTo>
                  <a:lnTo>
                    <a:pt x="1396" y="950760"/>
                  </a:lnTo>
                  <a:lnTo>
                    <a:pt x="5460" y="897000"/>
                  </a:lnTo>
                  <a:lnTo>
                    <a:pt x="13080" y="843241"/>
                  </a:lnTo>
                  <a:lnTo>
                    <a:pt x="22732" y="789495"/>
                  </a:lnTo>
                  <a:lnTo>
                    <a:pt x="35178" y="736434"/>
                  </a:lnTo>
                  <a:lnTo>
                    <a:pt x="51053" y="684733"/>
                  </a:lnTo>
                  <a:lnTo>
                    <a:pt x="68960" y="633742"/>
                  </a:lnTo>
                  <a:lnTo>
                    <a:pt x="89534" y="583425"/>
                  </a:lnTo>
                  <a:lnTo>
                    <a:pt x="113029" y="534504"/>
                  </a:lnTo>
                  <a:lnTo>
                    <a:pt x="139191" y="486257"/>
                  </a:lnTo>
                  <a:lnTo>
                    <a:pt x="167512" y="440080"/>
                  </a:lnTo>
                  <a:lnTo>
                    <a:pt x="197738" y="395287"/>
                  </a:lnTo>
                  <a:lnTo>
                    <a:pt x="230885" y="352551"/>
                  </a:lnTo>
                  <a:lnTo>
                    <a:pt x="266699" y="311200"/>
                  </a:lnTo>
                  <a:lnTo>
                    <a:pt x="303910" y="271919"/>
                  </a:lnTo>
                  <a:lnTo>
                    <a:pt x="343153" y="234708"/>
                  </a:lnTo>
                  <a:lnTo>
                    <a:pt x="384555" y="198869"/>
                  </a:lnTo>
                  <a:lnTo>
                    <a:pt x="427227" y="165785"/>
                  </a:lnTo>
                  <a:lnTo>
                    <a:pt x="472058" y="135458"/>
                  </a:lnTo>
                  <a:lnTo>
                    <a:pt x="518921" y="107213"/>
                  </a:lnTo>
                  <a:lnTo>
                    <a:pt x="566546" y="81025"/>
                  </a:lnTo>
                  <a:lnTo>
                    <a:pt x="615441" y="57581"/>
                  </a:lnTo>
                  <a:lnTo>
                    <a:pt x="665733" y="36906"/>
                  </a:lnTo>
                  <a:lnTo>
                    <a:pt x="716787" y="18999"/>
                  </a:lnTo>
                  <a:lnTo>
                    <a:pt x="768476" y="3136"/>
                  </a:lnTo>
                  <a:lnTo>
                    <a:pt x="781879" y="0"/>
                  </a:lnTo>
                </a:path>
                <a:path w="1753234" h="2042795">
                  <a:moveTo>
                    <a:pt x="1292538" y="0"/>
                  </a:moveTo>
                  <a:lnTo>
                    <a:pt x="1357629" y="18999"/>
                  </a:lnTo>
                  <a:lnTo>
                    <a:pt x="1408683" y="36906"/>
                  </a:lnTo>
                  <a:lnTo>
                    <a:pt x="1458975" y="57581"/>
                  </a:lnTo>
                  <a:lnTo>
                    <a:pt x="1507870" y="81025"/>
                  </a:lnTo>
                  <a:lnTo>
                    <a:pt x="1556130" y="107213"/>
                  </a:lnTo>
                  <a:lnTo>
                    <a:pt x="1602358" y="135458"/>
                  </a:lnTo>
                  <a:lnTo>
                    <a:pt x="1647189" y="165785"/>
                  </a:lnTo>
                  <a:lnTo>
                    <a:pt x="1689861" y="198869"/>
                  </a:lnTo>
                  <a:lnTo>
                    <a:pt x="1731263" y="234708"/>
                  </a:lnTo>
                  <a:lnTo>
                    <a:pt x="1753107" y="255421"/>
                  </a:lnTo>
                </a:path>
                <a:path w="1753234" h="2042795">
                  <a:moveTo>
                    <a:pt x="1753107" y="1754674"/>
                  </a:moveTo>
                  <a:lnTo>
                    <a:pt x="1689861" y="1810854"/>
                  </a:lnTo>
                  <a:lnTo>
                    <a:pt x="1646427" y="1843938"/>
                  </a:lnTo>
                  <a:lnTo>
                    <a:pt x="1601596" y="1874951"/>
                  </a:lnTo>
                  <a:lnTo>
                    <a:pt x="1555495" y="1903209"/>
                  </a:lnTo>
                  <a:lnTo>
                    <a:pt x="1507870" y="1929396"/>
                  </a:lnTo>
                  <a:lnTo>
                    <a:pt x="1458975" y="1952828"/>
                  </a:lnTo>
                  <a:lnTo>
                    <a:pt x="1408683" y="1973503"/>
                  </a:lnTo>
                  <a:lnTo>
                    <a:pt x="1357629" y="1991423"/>
                  </a:lnTo>
                  <a:lnTo>
                    <a:pt x="1305305" y="2007272"/>
                  </a:lnTo>
                  <a:lnTo>
                    <a:pt x="1252981" y="2019680"/>
                  </a:lnTo>
                  <a:lnTo>
                    <a:pt x="1199133" y="2029320"/>
                  </a:lnTo>
                  <a:lnTo>
                    <a:pt x="1145412" y="2036902"/>
                  </a:lnTo>
                  <a:lnTo>
                    <a:pt x="1091691" y="2041042"/>
                  </a:lnTo>
                  <a:lnTo>
                    <a:pt x="1037208" y="2042426"/>
                  </a:lnTo>
                  <a:lnTo>
                    <a:pt x="1037208" y="2041728"/>
                  </a:lnTo>
                  <a:lnTo>
                    <a:pt x="982725" y="2040356"/>
                  </a:lnTo>
                  <a:lnTo>
                    <a:pt x="929004" y="2036216"/>
                  </a:lnTo>
                  <a:lnTo>
                    <a:pt x="875283" y="2028634"/>
                  </a:lnTo>
                  <a:lnTo>
                    <a:pt x="821435" y="2018982"/>
                  </a:lnTo>
                  <a:lnTo>
                    <a:pt x="769111" y="2006587"/>
                  </a:lnTo>
                  <a:lnTo>
                    <a:pt x="716787" y="1990737"/>
                  </a:lnTo>
                  <a:lnTo>
                    <a:pt x="665733" y="1972817"/>
                  </a:lnTo>
                  <a:lnTo>
                    <a:pt x="615441" y="1952142"/>
                  </a:lnTo>
                  <a:lnTo>
                    <a:pt x="566546" y="1928710"/>
                  </a:lnTo>
                  <a:lnTo>
                    <a:pt x="518921" y="1903209"/>
                  </a:lnTo>
                  <a:lnTo>
                    <a:pt x="472820" y="1874265"/>
                  </a:lnTo>
                  <a:lnTo>
                    <a:pt x="427989" y="1843938"/>
                  </a:lnTo>
                  <a:lnTo>
                    <a:pt x="384555" y="1810854"/>
                  </a:lnTo>
                  <a:lnTo>
                    <a:pt x="343153" y="1775701"/>
                  </a:lnTo>
                  <a:lnTo>
                    <a:pt x="303910" y="1738490"/>
                  </a:lnTo>
                  <a:lnTo>
                    <a:pt x="266699" y="1698523"/>
                  </a:lnTo>
                  <a:lnTo>
                    <a:pt x="231520" y="1657857"/>
                  </a:lnTo>
                  <a:lnTo>
                    <a:pt x="198500" y="1614436"/>
                  </a:lnTo>
                  <a:lnTo>
                    <a:pt x="167512" y="1569643"/>
                  </a:lnTo>
                  <a:lnTo>
                    <a:pt x="139191" y="1523466"/>
                  </a:lnTo>
                  <a:lnTo>
                    <a:pt x="113029" y="1475917"/>
                  </a:lnTo>
                  <a:lnTo>
                    <a:pt x="89534" y="1426984"/>
                  </a:lnTo>
                  <a:lnTo>
                    <a:pt x="68960" y="1376667"/>
                  </a:lnTo>
                  <a:lnTo>
                    <a:pt x="51053" y="1325676"/>
                  </a:lnTo>
                  <a:lnTo>
                    <a:pt x="35178" y="1273301"/>
                  </a:lnTo>
                  <a:lnTo>
                    <a:pt x="22732" y="1220914"/>
                  </a:lnTo>
                  <a:lnTo>
                    <a:pt x="13080" y="1167168"/>
                  </a:lnTo>
                  <a:lnTo>
                    <a:pt x="5460" y="1113408"/>
                  </a:lnTo>
                  <a:lnTo>
                    <a:pt x="1396" y="1059649"/>
                  </a:lnTo>
                  <a:lnTo>
                    <a:pt x="0" y="10052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534890" y="0"/>
              <a:ext cx="1753235" cy="2042795"/>
            </a:xfrm>
            <a:custGeom>
              <a:avLst/>
              <a:gdLst/>
              <a:ahLst/>
              <a:cxnLst/>
              <a:rect l="l" t="t" r="r" b="b"/>
              <a:pathLst>
                <a:path w="1753234" h="2042795">
                  <a:moveTo>
                    <a:pt x="0" y="1005204"/>
                  </a:moveTo>
                  <a:lnTo>
                    <a:pt x="1396" y="950760"/>
                  </a:lnTo>
                  <a:lnTo>
                    <a:pt x="5460" y="897000"/>
                  </a:lnTo>
                  <a:lnTo>
                    <a:pt x="13080" y="843241"/>
                  </a:lnTo>
                  <a:lnTo>
                    <a:pt x="22732" y="789495"/>
                  </a:lnTo>
                  <a:lnTo>
                    <a:pt x="35178" y="736434"/>
                  </a:lnTo>
                  <a:lnTo>
                    <a:pt x="51053" y="684733"/>
                  </a:lnTo>
                  <a:lnTo>
                    <a:pt x="68960" y="633742"/>
                  </a:lnTo>
                  <a:lnTo>
                    <a:pt x="89534" y="583425"/>
                  </a:lnTo>
                  <a:lnTo>
                    <a:pt x="113029" y="534504"/>
                  </a:lnTo>
                  <a:lnTo>
                    <a:pt x="139191" y="486257"/>
                  </a:lnTo>
                  <a:lnTo>
                    <a:pt x="167512" y="440080"/>
                  </a:lnTo>
                  <a:lnTo>
                    <a:pt x="197738" y="395287"/>
                  </a:lnTo>
                  <a:lnTo>
                    <a:pt x="230885" y="352551"/>
                  </a:lnTo>
                  <a:lnTo>
                    <a:pt x="266699" y="311200"/>
                  </a:lnTo>
                  <a:lnTo>
                    <a:pt x="303910" y="271919"/>
                  </a:lnTo>
                  <a:lnTo>
                    <a:pt x="343153" y="234708"/>
                  </a:lnTo>
                  <a:lnTo>
                    <a:pt x="384555" y="198869"/>
                  </a:lnTo>
                  <a:lnTo>
                    <a:pt x="427227" y="165785"/>
                  </a:lnTo>
                  <a:lnTo>
                    <a:pt x="472058" y="135458"/>
                  </a:lnTo>
                  <a:lnTo>
                    <a:pt x="518921" y="107213"/>
                  </a:lnTo>
                  <a:lnTo>
                    <a:pt x="566546" y="81025"/>
                  </a:lnTo>
                  <a:lnTo>
                    <a:pt x="615441" y="57581"/>
                  </a:lnTo>
                  <a:lnTo>
                    <a:pt x="665733" y="36906"/>
                  </a:lnTo>
                  <a:lnTo>
                    <a:pt x="716787" y="18999"/>
                  </a:lnTo>
                  <a:lnTo>
                    <a:pt x="768476" y="3136"/>
                  </a:lnTo>
                  <a:lnTo>
                    <a:pt x="781879" y="0"/>
                  </a:lnTo>
                </a:path>
                <a:path w="1753234" h="2042795">
                  <a:moveTo>
                    <a:pt x="1292538" y="0"/>
                  </a:moveTo>
                  <a:lnTo>
                    <a:pt x="1357629" y="18999"/>
                  </a:lnTo>
                  <a:lnTo>
                    <a:pt x="1408683" y="36906"/>
                  </a:lnTo>
                  <a:lnTo>
                    <a:pt x="1458975" y="57581"/>
                  </a:lnTo>
                  <a:lnTo>
                    <a:pt x="1507870" y="81025"/>
                  </a:lnTo>
                  <a:lnTo>
                    <a:pt x="1556130" y="107213"/>
                  </a:lnTo>
                  <a:lnTo>
                    <a:pt x="1602358" y="135458"/>
                  </a:lnTo>
                  <a:lnTo>
                    <a:pt x="1647189" y="165785"/>
                  </a:lnTo>
                  <a:lnTo>
                    <a:pt x="1689861" y="198869"/>
                  </a:lnTo>
                  <a:lnTo>
                    <a:pt x="1731263" y="234708"/>
                  </a:lnTo>
                  <a:lnTo>
                    <a:pt x="1753107" y="255421"/>
                  </a:lnTo>
                </a:path>
                <a:path w="1753234" h="2042795">
                  <a:moveTo>
                    <a:pt x="1753107" y="1754674"/>
                  </a:moveTo>
                  <a:lnTo>
                    <a:pt x="1689861" y="1810854"/>
                  </a:lnTo>
                  <a:lnTo>
                    <a:pt x="1646427" y="1843938"/>
                  </a:lnTo>
                  <a:lnTo>
                    <a:pt x="1601596" y="1874951"/>
                  </a:lnTo>
                  <a:lnTo>
                    <a:pt x="1555495" y="1903209"/>
                  </a:lnTo>
                  <a:lnTo>
                    <a:pt x="1507870" y="1929396"/>
                  </a:lnTo>
                  <a:lnTo>
                    <a:pt x="1458975" y="1952828"/>
                  </a:lnTo>
                  <a:lnTo>
                    <a:pt x="1408683" y="1973503"/>
                  </a:lnTo>
                  <a:lnTo>
                    <a:pt x="1357629" y="1991423"/>
                  </a:lnTo>
                  <a:lnTo>
                    <a:pt x="1305305" y="2007272"/>
                  </a:lnTo>
                  <a:lnTo>
                    <a:pt x="1252981" y="2019680"/>
                  </a:lnTo>
                  <a:lnTo>
                    <a:pt x="1199133" y="2029320"/>
                  </a:lnTo>
                  <a:lnTo>
                    <a:pt x="1145412" y="2036902"/>
                  </a:lnTo>
                  <a:lnTo>
                    <a:pt x="1091691" y="2041042"/>
                  </a:lnTo>
                  <a:lnTo>
                    <a:pt x="1037208" y="2042426"/>
                  </a:lnTo>
                  <a:lnTo>
                    <a:pt x="1037208" y="2041728"/>
                  </a:lnTo>
                  <a:lnTo>
                    <a:pt x="982725" y="2040356"/>
                  </a:lnTo>
                  <a:lnTo>
                    <a:pt x="929004" y="2036216"/>
                  </a:lnTo>
                  <a:lnTo>
                    <a:pt x="875283" y="2028634"/>
                  </a:lnTo>
                  <a:lnTo>
                    <a:pt x="821435" y="2018982"/>
                  </a:lnTo>
                  <a:lnTo>
                    <a:pt x="769111" y="2006587"/>
                  </a:lnTo>
                  <a:lnTo>
                    <a:pt x="716787" y="1990737"/>
                  </a:lnTo>
                  <a:lnTo>
                    <a:pt x="665733" y="1972817"/>
                  </a:lnTo>
                  <a:lnTo>
                    <a:pt x="615441" y="1952142"/>
                  </a:lnTo>
                  <a:lnTo>
                    <a:pt x="566546" y="1928710"/>
                  </a:lnTo>
                  <a:lnTo>
                    <a:pt x="518921" y="1903209"/>
                  </a:lnTo>
                  <a:lnTo>
                    <a:pt x="472820" y="1874265"/>
                  </a:lnTo>
                  <a:lnTo>
                    <a:pt x="427989" y="1843938"/>
                  </a:lnTo>
                  <a:lnTo>
                    <a:pt x="384555" y="1810854"/>
                  </a:lnTo>
                  <a:lnTo>
                    <a:pt x="343153" y="1775701"/>
                  </a:lnTo>
                  <a:lnTo>
                    <a:pt x="303910" y="1738490"/>
                  </a:lnTo>
                  <a:lnTo>
                    <a:pt x="266699" y="1698523"/>
                  </a:lnTo>
                  <a:lnTo>
                    <a:pt x="231520" y="1657857"/>
                  </a:lnTo>
                  <a:lnTo>
                    <a:pt x="198500" y="1614436"/>
                  </a:lnTo>
                  <a:lnTo>
                    <a:pt x="167512" y="1569643"/>
                  </a:lnTo>
                  <a:lnTo>
                    <a:pt x="139191" y="1523466"/>
                  </a:lnTo>
                  <a:lnTo>
                    <a:pt x="113029" y="1475917"/>
                  </a:lnTo>
                  <a:lnTo>
                    <a:pt x="89534" y="1426984"/>
                  </a:lnTo>
                  <a:lnTo>
                    <a:pt x="68960" y="1376667"/>
                  </a:lnTo>
                  <a:lnTo>
                    <a:pt x="51053" y="1325676"/>
                  </a:lnTo>
                  <a:lnTo>
                    <a:pt x="35178" y="1273301"/>
                  </a:lnTo>
                  <a:lnTo>
                    <a:pt x="22732" y="1220914"/>
                  </a:lnTo>
                  <a:lnTo>
                    <a:pt x="13080" y="1167168"/>
                  </a:lnTo>
                  <a:lnTo>
                    <a:pt x="5460" y="1113408"/>
                  </a:lnTo>
                  <a:lnTo>
                    <a:pt x="1396" y="1059649"/>
                  </a:lnTo>
                  <a:lnTo>
                    <a:pt x="0" y="1005204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3320" y="3128664"/>
            <a:ext cx="12647295" cy="3425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20" dirty="0">
                <a:solidFill>
                  <a:srgbClr val="262425"/>
                </a:solidFill>
                <a:latin typeface="Trebuchet MS"/>
                <a:cs typeface="Trebuchet MS"/>
              </a:rPr>
              <a:t>project</a:t>
            </a:r>
            <a:r>
              <a:rPr sz="31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25" dirty="0">
                <a:solidFill>
                  <a:srgbClr val="262425"/>
                </a:solidFill>
                <a:latin typeface="Trebuchet MS"/>
                <a:cs typeface="Trebuchet MS"/>
              </a:rPr>
              <a:t>uses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65" dirty="0">
                <a:solidFill>
                  <a:srgbClr val="262425"/>
                </a:solidFill>
                <a:latin typeface="Trebuchet MS"/>
                <a:cs typeface="Trebuchet MS"/>
              </a:rPr>
              <a:t>Flask</a:t>
            </a:r>
            <a:r>
              <a:rPr sz="31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4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3150" b="1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90" dirty="0">
                <a:solidFill>
                  <a:srgbClr val="262425"/>
                </a:solidFill>
                <a:latin typeface="Trebuchet MS"/>
                <a:cs typeface="Trebuchet MS"/>
              </a:rPr>
              <a:t>backend</a:t>
            </a:r>
            <a:r>
              <a:rPr sz="31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14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262425"/>
                </a:solidFill>
                <a:latin typeface="Trebuchet MS"/>
                <a:cs typeface="Trebuchet MS"/>
              </a:rPr>
              <a:t>React</a:t>
            </a:r>
            <a:r>
              <a:rPr sz="31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4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3150" b="1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1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262425"/>
                </a:solidFill>
                <a:latin typeface="Trebuchet MS"/>
                <a:cs typeface="Trebuchet MS"/>
              </a:rPr>
              <a:t>frontend.</a:t>
            </a:r>
            <a:endParaRPr sz="3150">
              <a:latin typeface="Trebuchet MS"/>
              <a:cs typeface="Trebuchet MS"/>
            </a:endParaRPr>
          </a:p>
          <a:p>
            <a:pPr marL="12700" marR="2218055">
              <a:lnSpc>
                <a:spcPct val="202400"/>
              </a:lnSpc>
            </a:pP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Notifications</a:t>
            </a:r>
            <a:r>
              <a:rPr sz="3150" b="1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sz="3150" b="1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sent</a:t>
            </a:r>
            <a:r>
              <a:rPr sz="3150" b="1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sz="3150" b="1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Firebase</a:t>
            </a:r>
            <a:r>
              <a:rPr sz="3150" b="1" spc="-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30" dirty="0">
                <a:solidFill>
                  <a:srgbClr val="262425"/>
                </a:solidFill>
                <a:latin typeface="Trebuchet MS"/>
                <a:cs typeface="Trebuchet MS"/>
              </a:rPr>
              <a:t>Cloud</a:t>
            </a:r>
            <a:r>
              <a:rPr sz="3150" b="1" spc="-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00" dirty="0">
                <a:solidFill>
                  <a:srgbClr val="262425"/>
                </a:solidFill>
                <a:latin typeface="Trebuchet MS"/>
                <a:cs typeface="Trebuchet MS"/>
              </a:rPr>
              <a:t>Messaging. </a:t>
            </a:r>
            <a:r>
              <a:rPr sz="3150" b="1" spc="215" dirty="0">
                <a:solidFill>
                  <a:srgbClr val="262425"/>
                </a:solidFill>
                <a:latin typeface="Trebuchet MS"/>
                <a:cs typeface="Trebuchet MS"/>
              </a:rPr>
              <a:t>MongoDB</a:t>
            </a:r>
            <a:r>
              <a:rPr sz="31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30" dirty="0">
                <a:solidFill>
                  <a:srgbClr val="262425"/>
                </a:solidFill>
                <a:latin typeface="Trebuchet MS"/>
                <a:cs typeface="Trebuchet MS"/>
              </a:rPr>
              <a:t>used</a:t>
            </a:r>
            <a:r>
              <a:rPr sz="31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4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3150" b="1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80" dirty="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sz="31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262425"/>
                </a:solidFill>
                <a:latin typeface="Trebuchet MS"/>
                <a:cs typeface="Trebuchet MS"/>
              </a:rPr>
              <a:t>storage.</a:t>
            </a:r>
            <a:endParaRPr sz="3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3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1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262425"/>
                </a:solidFill>
                <a:latin typeface="Trebuchet MS"/>
                <a:cs typeface="Trebuchet MS"/>
              </a:rPr>
              <a:t>setup</a:t>
            </a:r>
            <a:r>
              <a:rPr sz="3150" b="1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3150" b="1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262425"/>
                </a:solidFill>
                <a:latin typeface="Trebuchet MS"/>
                <a:cs typeface="Trebuchet MS"/>
              </a:rPr>
              <a:t>containerized</a:t>
            </a:r>
            <a:r>
              <a:rPr sz="31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sz="3150" b="1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55" dirty="0">
                <a:solidFill>
                  <a:srgbClr val="262425"/>
                </a:solidFill>
                <a:latin typeface="Trebuchet MS"/>
                <a:cs typeface="Trebuchet MS"/>
              </a:rPr>
              <a:t>Docker</a:t>
            </a:r>
            <a:r>
              <a:rPr sz="3150" b="1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4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31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95" dirty="0">
                <a:solidFill>
                  <a:srgbClr val="262425"/>
                </a:solidFill>
                <a:latin typeface="Trebuchet MS"/>
                <a:cs typeface="Trebuchet MS"/>
              </a:rPr>
              <a:t>easy</a:t>
            </a:r>
            <a:r>
              <a:rPr sz="3150" b="1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150" b="1" spc="-10" dirty="0">
                <a:solidFill>
                  <a:srgbClr val="262425"/>
                </a:solidFill>
                <a:latin typeface="Trebuchet MS"/>
                <a:cs typeface="Trebuchet MS"/>
              </a:rPr>
              <a:t>deployment.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208" rIns="0" bIns="0" rtlCol="0">
            <a:spAutoFit/>
          </a:bodyPr>
          <a:lstStyle/>
          <a:p>
            <a:pPr marL="3361690">
              <a:lnSpc>
                <a:spcPct val="100000"/>
              </a:lnSpc>
              <a:spcBef>
                <a:spcPts val="125"/>
              </a:spcBef>
            </a:pPr>
            <a:r>
              <a:rPr spc="295" dirty="0"/>
              <a:t>SUMMARY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-9359"/>
            <a:ext cx="18307050" cy="10306050"/>
            <a:chOff x="-9359" y="-9359"/>
            <a:chExt cx="18307050" cy="1030605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037110" y="1368259"/>
            <a:ext cx="814244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spc="985" dirty="0" smtClean="0"/>
              <a:t>Thank</a:t>
            </a:r>
            <a:r>
              <a:rPr lang="en-IN" sz="14400" spc="985" dirty="0" smtClean="0"/>
              <a:t>s!</a:t>
            </a:r>
            <a:endParaRPr sz="1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Liberation Sans Narrow</vt:lpstr>
      <vt:lpstr>Trebuchet MS</vt:lpstr>
      <vt:lpstr>Office Theme</vt:lpstr>
      <vt:lpstr>PowerPoint Presentation</vt:lpstr>
      <vt:lpstr>INTRODUCTION TO FLIGHT STATUS NOTIFICATIONS</vt:lpstr>
      <vt:lpstr>OVERVIEW</vt:lpstr>
      <vt:lpstr>KEY FEATURES</vt:lpstr>
      <vt:lpstr>TECHNOLOGIES USED</vt:lpstr>
      <vt:lpstr>FILE STRUCTURE</vt:lpstr>
      <vt:lpstr>SUMMARY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Aman  Kuma</cp:lastModifiedBy>
  <cp:revision>1</cp:revision>
  <dcterms:created xsi:type="dcterms:W3CDTF">2024-07-30T09:44:03Z</dcterms:created>
  <dcterms:modified xsi:type="dcterms:W3CDTF">2024-07-30T09:44:55Z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2024-07-30T00:00:00Z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2024-07-30T00:00:00Z</vt:filetime>
  </property>
  <property fmtid="{D5CDD505-2E9C-101B-9397-08002B2CF9AE}" pid="5" name="Producer">
    <vt:lpwstr>3-Heights(TM) PDF Security Shell 4.8.25.2 (http://www.pdf-tools.com)</vt:lpwstr>
  </property>
</Properties>
</file>