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Times New Roman" charset="1" panose="02030502070405020303"/>
      <p:regular r:id="rId23"/>
    </p:embeddedFont>
    <p:embeddedFont>
      <p:font typeface="Times New Roman Bold" charset="1" panose="02030802070405020303"/>
      <p:regular r:id="rId24"/>
    </p:embeddedFont>
    <p:embeddedFont>
      <p:font typeface="Bernoru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816549" y="2384561"/>
            <a:ext cx="12484848" cy="5517878"/>
            <a:chOff x="0" y="0"/>
            <a:chExt cx="16156940" cy="7140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32092"/>
              <a:ext cx="16127730" cy="7176037"/>
            </a:xfrm>
            <a:custGeom>
              <a:avLst/>
              <a:gdLst/>
              <a:ahLst/>
              <a:cxnLst/>
              <a:rect r="r" b="b" t="t" l="l"/>
              <a:pathLst>
                <a:path h="7176037" w="16127730">
                  <a:moveTo>
                    <a:pt x="0" y="6090020"/>
                  </a:moveTo>
                  <a:cubicBezTo>
                    <a:pt x="181610" y="5379888"/>
                    <a:pt x="254000" y="5198858"/>
                    <a:pt x="314960" y="5026879"/>
                  </a:cubicBezTo>
                  <a:cubicBezTo>
                    <a:pt x="373380" y="4862306"/>
                    <a:pt x="439420" y="4704316"/>
                    <a:pt x="487680" y="4546326"/>
                  </a:cubicBezTo>
                  <a:cubicBezTo>
                    <a:pt x="534670" y="4393273"/>
                    <a:pt x="580390" y="4238575"/>
                    <a:pt x="603250" y="4092928"/>
                  </a:cubicBezTo>
                  <a:cubicBezTo>
                    <a:pt x="624840" y="3959624"/>
                    <a:pt x="622300" y="3850183"/>
                    <a:pt x="631190" y="3706182"/>
                  </a:cubicBezTo>
                  <a:cubicBezTo>
                    <a:pt x="641350" y="3523506"/>
                    <a:pt x="655320" y="3279938"/>
                    <a:pt x="661670" y="3085742"/>
                  </a:cubicBezTo>
                  <a:cubicBezTo>
                    <a:pt x="666750" y="2915409"/>
                    <a:pt x="666750" y="2766470"/>
                    <a:pt x="666750" y="2603543"/>
                  </a:cubicBezTo>
                  <a:cubicBezTo>
                    <a:pt x="668020" y="2436502"/>
                    <a:pt x="665480" y="2257940"/>
                    <a:pt x="664210" y="2093367"/>
                  </a:cubicBezTo>
                  <a:cubicBezTo>
                    <a:pt x="662940" y="1940314"/>
                    <a:pt x="662940" y="1802896"/>
                    <a:pt x="659130" y="1650666"/>
                  </a:cubicBezTo>
                  <a:cubicBezTo>
                    <a:pt x="654050" y="1489385"/>
                    <a:pt x="640080" y="1309177"/>
                    <a:pt x="635000" y="1150364"/>
                  </a:cubicBezTo>
                  <a:cubicBezTo>
                    <a:pt x="629920" y="1005540"/>
                    <a:pt x="629920" y="835207"/>
                    <a:pt x="628650" y="735641"/>
                  </a:cubicBezTo>
                  <a:cubicBezTo>
                    <a:pt x="628650" y="680509"/>
                    <a:pt x="626110" y="606451"/>
                    <a:pt x="626110" y="606451"/>
                  </a:cubicBezTo>
                  <a:cubicBezTo>
                    <a:pt x="626110" y="605628"/>
                    <a:pt x="633730" y="571068"/>
                    <a:pt x="636270" y="553788"/>
                  </a:cubicBezTo>
                  <a:cubicBezTo>
                    <a:pt x="640080" y="535685"/>
                    <a:pt x="646430" y="501947"/>
                    <a:pt x="646430" y="501124"/>
                  </a:cubicBezTo>
                  <a:cubicBezTo>
                    <a:pt x="646430" y="500301"/>
                    <a:pt x="665480" y="467387"/>
                    <a:pt x="675640" y="450930"/>
                  </a:cubicBezTo>
                  <a:cubicBezTo>
                    <a:pt x="684530" y="434472"/>
                    <a:pt x="703580" y="402381"/>
                    <a:pt x="704850" y="401558"/>
                  </a:cubicBezTo>
                  <a:cubicBezTo>
                    <a:pt x="704850" y="400735"/>
                    <a:pt x="735330" y="372757"/>
                    <a:pt x="750570" y="357946"/>
                  </a:cubicBezTo>
                  <a:cubicBezTo>
                    <a:pt x="767080" y="343134"/>
                    <a:pt x="796290" y="314334"/>
                    <a:pt x="797560" y="314334"/>
                  </a:cubicBezTo>
                  <a:cubicBezTo>
                    <a:pt x="798830" y="313511"/>
                    <a:pt x="838200" y="290471"/>
                    <a:pt x="858520" y="278951"/>
                  </a:cubicBezTo>
                  <a:cubicBezTo>
                    <a:pt x="878840" y="267431"/>
                    <a:pt x="919480" y="244390"/>
                    <a:pt x="920750" y="243568"/>
                  </a:cubicBezTo>
                  <a:cubicBezTo>
                    <a:pt x="920750" y="243568"/>
                    <a:pt x="969010" y="227110"/>
                    <a:pt x="993140" y="218882"/>
                  </a:cubicBezTo>
                  <a:cubicBezTo>
                    <a:pt x="1017270" y="210653"/>
                    <a:pt x="1064260" y="194196"/>
                    <a:pt x="1065530" y="194196"/>
                  </a:cubicBezTo>
                  <a:cubicBezTo>
                    <a:pt x="1066800" y="194196"/>
                    <a:pt x="1118870" y="185967"/>
                    <a:pt x="1144270" y="181853"/>
                  </a:cubicBezTo>
                  <a:cubicBezTo>
                    <a:pt x="1170940" y="177738"/>
                    <a:pt x="1223010" y="168687"/>
                    <a:pt x="1224280" y="168687"/>
                  </a:cubicBezTo>
                  <a:cubicBezTo>
                    <a:pt x="1225550" y="168687"/>
                    <a:pt x="1239520" y="170333"/>
                    <a:pt x="1243330" y="168687"/>
                  </a:cubicBezTo>
                  <a:cubicBezTo>
                    <a:pt x="1245870" y="167864"/>
                    <a:pt x="1244600" y="166218"/>
                    <a:pt x="1248410" y="164573"/>
                  </a:cubicBezTo>
                  <a:cubicBezTo>
                    <a:pt x="1258570" y="154698"/>
                    <a:pt x="1310640" y="114378"/>
                    <a:pt x="1348740" y="93806"/>
                  </a:cubicBezTo>
                  <a:cubicBezTo>
                    <a:pt x="1385570" y="73235"/>
                    <a:pt x="1428750" y="55955"/>
                    <a:pt x="1471930" y="41143"/>
                  </a:cubicBezTo>
                  <a:cubicBezTo>
                    <a:pt x="1516380" y="27154"/>
                    <a:pt x="1564640" y="16457"/>
                    <a:pt x="1611630" y="9874"/>
                  </a:cubicBezTo>
                  <a:cubicBezTo>
                    <a:pt x="1659890" y="3291"/>
                    <a:pt x="1710690" y="0"/>
                    <a:pt x="1758950" y="823"/>
                  </a:cubicBezTo>
                  <a:cubicBezTo>
                    <a:pt x="1808480" y="1645"/>
                    <a:pt x="1842770" y="5760"/>
                    <a:pt x="1906270" y="14811"/>
                  </a:cubicBezTo>
                  <a:cubicBezTo>
                    <a:pt x="2028190" y="31269"/>
                    <a:pt x="2249170" y="61715"/>
                    <a:pt x="2433320" y="107795"/>
                  </a:cubicBezTo>
                  <a:cubicBezTo>
                    <a:pt x="2655570" y="163750"/>
                    <a:pt x="2933700" y="241099"/>
                    <a:pt x="3135630" y="338197"/>
                  </a:cubicBezTo>
                  <a:cubicBezTo>
                    <a:pt x="3326130" y="431181"/>
                    <a:pt x="3481070" y="557902"/>
                    <a:pt x="3619500" y="673926"/>
                  </a:cubicBezTo>
                  <a:cubicBezTo>
                    <a:pt x="3747770" y="782544"/>
                    <a:pt x="3839210" y="894453"/>
                    <a:pt x="3945890" y="1009654"/>
                  </a:cubicBezTo>
                  <a:cubicBezTo>
                    <a:pt x="4057650" y="1128970"/>
                    <a:pt x="4136390" y="1272971"/>
                    <a:pt x="4273550" y="1379121"/>
                  </a:cubicBezTo>
                  <a:cubicBezTo>
                    <a:pt x="4405630" y="1481156"/>
                    <a:pt x="4566920" y="1576608"/>
                    <a:pt x="4749800" y="1637500"/>
                  </a:cubicBezTo>
                  <a:cubicBezTo>
                    <a:pt x="4937760" y="1699215"/>
                    <a:pt x="5167630" y="1723078"/>
                    <a:pt x="5388610" y="1742004"/>
                  </a:cubicBezTo>
                  <a:cubicBezTo>
                    <a:pt x="5621020" y="1760930"/>
                    <a:pt x="5859780" y="1740358"/>
                    <a:pt x="6113780" y="1745295"/>
                  </a:cubicBezTo>
                  <a:cubicBezTo>
                    <a:pt x="6393180" y="1750233"/>
                    <a:pt x="6711950" y="1743650"/>
                    <a:pt x="6996430" y="1772450"/>
                  </a:cubicBezTo>
                  <a:cubicBezTo>
                    <a:pt x="7272020" y="1800427"/>
                    <a:pt x="7557770" y="1852268"/>
                    <a:pt x="7795260" y="1910691"/>
                  </a:cubicBezTo>
                  <a:cubicBezTo>
                    <a:pt x="8001000" y="1961709"/>
                    <a:pt x="8183880" y="2013549"/>
                    <a:pt x="8347710" y="2091721"/>
                  </a:cubicBezTo>
                  <a:cubicBezTo>
                    <a:pt x="8510270" y="2169894"/>
                    <a:pt x="8646160" y="2268637"/>
                    <a:pt x="8773160" y="2380547"/>
                  </a:cubicBezTo>
                  <a:cubicBezTo>
                    <a:pt x="8914130" y="2503977"/>
                    <a:pt x="9028430" y="2668550"/>
                    <a:pt x="9144000" y="2807614"/>
                  </a:cubicBezTo>
                  <a:cubicBezTo>
                    <a:pt x="9250680" y="2938449"/>
                    <a:pt x="9287510" y="3103845"/>
                    <a:pt x="9441180" y="3191068"/>
                  </a:cubicBezTo>
                  <a:cubicBezTo>
                    <a:pt x="9594850" y="3278292"/>
                    <a:pt x="9856470" y="3307092"/>
                    <a:pt x="10064750" y="3330133"/>
                  </a:cubicBezTo>
                  <a:cubicBezTo>
                    <a:pt x="10264140" y="3353173"/>
                    <a:pt x="10457180" y="3321904"/>
                    <a:pt x="10665460" y="3335070"/>
                  </a:cubicBezTo>
                  <a:cubicBezTo>
                    <a:pt x="10895330" y="3349058"/>
                    <a:pt x="11159490" y="3375390"/>
                    <a:pt x="11386820" y="3421470"/>
                  </a:cubicBezTo>
                  <a:cubicBezTo>
                    <a:pt x="11606530" y="3465905"/>
                    <a:pt x="11823700" y="3528443"/>
                    <a:pt x="12009120" y="3604146"/>
                  </a:cubicBezTo>
                  <a:cubicBezTo>
                    <a:pt x="12184380" y="3674913"/>
                    <a:pt x="12332970" y="3756376"/>
                    <a:pt x="12475210" y="3856766"/>
                  </a:cubicBezTo>
                  <a:cubicBezTo>
                    <a:pt x="12631420" y="3965384"/>
                    <a:pt x="12788900" y="4101156"/>
                    <a:pt x="12896850" y="4239398"/>
                  </a:cubicBezTo>
                  <a:cubicBezTo>
                    <a:pt x="13006070" y="4378462"/>
                    <a:pt x="13075920" y="4540566"/>
                    <a:pt x="13127989" y="4687859"/>
                  </a:cubicBezTo>
                  <a:cubicBezTo>
                    <a:pt x="13174980" y="4823631"/>
                    <a:pt x="13136880" y="4964341"/>
                    <a:pt x="13208000" y="5089417"/>
                  </a:cubicBezTo>
                  <a:cubicBezTo>
                    <a:pt x="13280389" y="5217784"/>
                    <a:pt x="13403580" y="5358493"/>
                    <a:pt x="13564870" y="5445717"/>
                  </a:cubicBezTo>
                  <a:cubicBezTo>
                    <a:pt x="13728700" y="5534586"/>
                    <a:pt x="13971270" y="5558450"/>
                    <a:pt x="14184630" y="5616050"/>
                  </a:cubicBezTo>
                  <a:cubicBezTo>
                    <a:pt x="14413230" y="5677765"/>
                    <a:pt x="14669770" y="5740303"/>
                    <a:pt x="14894561" y="5806954"/>
                  </a:cubicBezTo>
                  <a:cubicBezTo>
                    <a:pt x="15104111" y="5868669"/>
                    <a:pt x="15303500" y="5915572"/>
                    <a:pt x="15491461" y="5998682"/>
                  </a:cubicBezTo>
                  <a:cubicBezTo>
                    <a:pt x="15692120" y="6087552"/>
                    <a:pt x="15995650" y="6182181"/>
                    <a:pt x="16054070" y="6330297"/>
                  </a:cubicBezTo>
                  <a:cubicBezTo>
                    <a:pt x="16127730" y="6517087"/>
                    <a:pt x="15895320" y="6957319"/>
                    <a:pt x="15661639" y="7066760"/>
                  </a:cubicBezTo>
                  <a:cubicBezTo>
                    <a:pt x="15478761" y="7176036"/>
                    <a:pt x="15165070" y="7081571"/>
                    <a:pt x="14926311" y="7074989"/>
                  </a:cubicBezTo>
                  <a:cubicBezTo>
                    <a:pt x="14700250" y="7069229"/>
                    <a:pt x="14494511" y="7039606"/>
                    <a:pt x="14267180" y="7031378"/>
                  </a:cubicBezTo>
                  <a:cubicBezTo>
                    <a:pt x="14025880" y="7023149"/>
                    <a:pt x="13783311" y="7028908"/>
                    <a:pt x="13519150" y="7027263"/>
                  </a:cubicBezTo>
                  <a:cubicBezTo>
                    <a:pt x="13219430" y="7025617"/>
                    <a:pt x="12860020" y="7023149"/>
                    <a:pt x="12561570" y="7021503"/>
                  </a:cubicBezTo>
                  <a:cubicBezTo>
                    <a:pt x="12298680" y="7019857"/>
                    <a:pt x="12071350" y="7018211"/>
                    <a:pt x="11822430" y="7016565"/>
                  </a:cubicBezTo>
                  <a:cubicBezTo>
                    <a:pt x="11569700" y="7015743"/>
                    <a:pt x="11316970" y="7014097"/>
                    <a:pt x="11059160" y="7012451"/>
                  </a:cubicBezTo>
                  <a:cubicBezTo>
                    <a:pt x="10792460" y="7011628"/>
                    <a:pt x="10524490" y="7009983"/>
                    <a:pt x="10246360" y="7008336"/>
                  </a:cubicBezTo>
                  <a:cubicBezTo>
                    <a:pt x="9954260" y="7006692"/>
                    <a:pt x="9640570" y="7004223"/>
                    <a:pt x="9345930" y="7002577"/>
                  </a:cubicBezTo>
                  <a:cubicBezTo>
                    <a:pt x="9061450" y="7001754"/>
                    <a:pt x="8793480" y="7000931"/>
                    <a:pt x="8507730" y="6999285"/>
                  </a:cubicBezTo>
                  <a:cubicBezTo>
                    <a:pt x="8206740" y="6998463"/>
                    <a:pt x="7884160" y="6995994"/>
                    <a:pt x="7581900" y="6995171"/>
                  </a:cubicBezTo>
                  <a:cubicBezTo>
                    <a:pt x="7291070" y="6993525"/>
                    <a:pt x="7004050" y="6993525"/>
                    <a:pt x="6728460" y="6992702"/>
                  </a:cubicBezTo>
                  <a:cubicBezTo>
                    <a:pt x="6466840" y="6992702"/>
                    <a:pt x="6210300" y="6992702"/>
                    <a:pt x="5966460" y="6992702"/>
                  </a:cubicBezTo>
                  <a:cubicBezTo>
                    <a:pt x="5739130" y="6992702"/>
                    <a:pt x="5543550" y="6995994"/>
                    <a:pt x="5311140" y="6994348"/>
                  </a:cubicBezTo>
                  <a:cubicBezTo>
                    <a:pt x="5045710" y="6991057"/>
                    <a:pt x="4744720" y="6981182"/>
                    <a:pt x="4460240" y="6976245"/>
                  </a:cubicBezTo>
                  <a:cubicBezTo>
                    <a:pt x="4173220" y="6971308"/>
                    <a:pt x="3876040" y="6968840"/>
                    <a:pt x="3596640" y="6963902"/>
                  </a:cubicBezTo>
                  <a:cubicBezTo>
                    <a:pt x="3335020" y="6959788"/>
                    <a:pt x="3074670" y="6956496"/>
                    <a:pt x="2835910" y="6949091"/>
                  </a:cubicBezTo>
                  <a:cubicBezTo>
                    <a:pt x="2623820" y="6943330"/>
                    <a:pt x="2438400" y="6936748"/>
                    <a:pt x="2236470" y="6926873"/>
                  </a:cubicBezTo>
                  <a:cubicBezTo>
                    <a:pt x="2033270" y="6916999"/>
                    <a:pt x="1833880" y="6903833"/>
                    <a:pt x="1621790" y="6889844"/>
                  </a:cubicBezTo>
                  <a:cubicBezTo>
                    <a:pt x="1393190" y="6875033"/>
                    <a:pt x="1145540" y="6887376"/>
                    <a:pt x="911860" y="6839650"/>
                  </a:cubicBezTo>
                  <a:cubicBezTo>
                    <a:pt x="655320" y="6786163"/>
                    <a:pt x="303530" y="6698940"/>
                    <a:pt x="152400" y="6566459"/>
                  </a:cubicBezTo>
                  <a:cubicBezTo>
                    <a:pt x="12700" y="6443852"/>
                    <a:pt x="0" y="6090020"/>
                    <a:pt x="0" y="6090020"/>
                  </a:cubicBezTo>
                  <a:moveTo>
                    <a:pt x="7865110" y="4831038"/>
                  </a:moveTo>
                  <a:cubicBezTo>
                    <a:pt x="7866380" y="4831038"/>
                    <a:pt x="7865110" y="4831038"/>
                    <a:pt x="7865110" y="4831038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4114624" y="4710244"/>
            <a:ext cx="4076602" cy="4982514"/>
          </a:xfrm>
          <a:custGeom>
            <a:avLst/>
            <a:gdLst/>
            <a:ahLst/>
            <a:cxnLst/>
            <a:rect r="r" b="b" t="t" l="l"/>
            <a:pathLst>
              <a:path h="4982514" w="4076602">
                <a:moveTo>
                  <a:pt x="4076602" y="0"/>
                </a:moveTo>
                <a:lnTo>
                  <a:pt x="0" y="0"/>
                </a:lnTo>
                <a:lnTo>
                  <a:pt x="0" y="4982514"/>
                </a:lnTo>
                <a:lnTo>
                  <a:pt x="4076602" y="4982514"/>
                </a:lnTo>
                <a:lnTo>
                  <a:pt x="40766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5400000">
            <a:off x="-2020235" y="-462793"/>
            <a:ext cx="3878163" cy="3269420"/>
            <a:chOff x="0" y="0"/>
            <a:chExt cx="16156940" cy="13620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087651" y="2949187"/>
            <a:ext cx="9218061" cy="1968785"/>
            <a:chOff x="0" y="0"/>
            <a:chExt cx="2427802" cy="5185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27802" cy="518528"/>
            </a:xfrm>
            <a:custGeom>
              <a:avLst/>
              <a:gdLst/>
              <a:ahLst/>
              <a:cxnLst/>
              <a:rect r="r" b="b" t="t" l="l"/>
              <a:pathLst>
                <a:path h="518528" w="2427802">
                  <a:moveTo>
                    <a:pt x="83986" y="0"/>
                  </a:moveTo>
                  <a:lnTo>
                    <a:pt x="2343816" y="0"/>
                  </a:lnTo>
                  <a:cubicBezTo>
                    <a:pt x="2366090" y="0"/>
                    <a:pt x="2387453" y="8849"/>
                    <a:pt x="2403203" y="24599"/>
                  </a:cubicBezTo>
                  <a:cubicBezTo>
                    <a:pt x="2418954" y="40350"/>
                    <a:pt x="2427802" y="61712"/>
                    <a:pt x="2427802" y="83986"/>
                  </a:cubicBezTo>
                  <a:lnTo>
                    <a:pt x="2427802" y="434541"/>
                  </a:lnTo>
                  <a:cubicBezTo>
                    <a:pt x="2427802" y="456816"/>
                    <a:pt x="2418954" y="478178"/>
                    <a:pt x="2403203" y="493929"/>
                  </a:cubicBezTo>
                  <a:cubicBezTo>
                    <a:pt x="2387453" y="509679"/>
                    <a:pt x="2366090" y="518528"/>
                    <a:pt x="2343816" y="518528"/>
                  </a:cubicBezTo>
                  <a:lnTo>
                    <a:pt x="83986" y="518528"/>
                  </a:lnTo>
                  <a:cubicBezTo>
                    <a:pt x="61712" y="518528"/>
                    <a:pt x="40350" y="509679"/>
                    <a:pt x="24599" y="493929"/>
                  </a:cubicBezTo>
                  <a:cubicBezTo>
                    <a:pt x="8849" y="478178"/>
                    <a:pt x="0" y="456816"/>
                    <a:pt x="0" y="434541"/>
                  </a:cubicBezTo>
                  <a:lnTo>
                    <a:pt x="0" y="83986"/>
                  </a:lnTo>
                  <a:cubicBezTo>
                    <a:pt x="0" y="61712"/>
                    <a:pt x="8849" y="40350"/>
                    <a:pt x="24599" y="24599"/>
                  </a:cubicBezTo>
                  <a:cubicBezTo>
                    <a:pt x="40350" y="8849"/>
                    <a:pt x="61712" y="0"/>
                    <a:pt x="83986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2427802" cy="642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Bachelors of Technology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Science &amp;Engineering (2025)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26756" y="5596014"/>
            <a:ext cx="8620514" cy="1668970"/>
            <a:chOff x="0" y="0"/>
            <a:chExt cx="2270423" cy="4395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70423" cy="439564"/>
            </a:xfrm>
            <a:custGeom>
              <a:avLst/>
              <a:gdLst/>
              <a:ahLst/>
              <a:cxnLst/>
              <a:rect r="r" b="b" t="t" l="l"/>
              <a:pathLst>
                <a:path h="439564" w="2270423">
                  <a:moveTo>
                    <a:pt x="89808" y="0"/>
                  </a:moveTo>
                  <a:lnTo>
                    <a:pt x="2180615" y="0"/>
                  </a:lnTo>
                  <a:cubicBezTo>
                    <a:pt x="2204434" y="0"/>
                    <a:pt x="2227277" y="9462"/>
                    <a:pt x="2244119" y="26304"/>
                  </a:cubicBezTo>
                  <a:cubicBezTo>
                    <a:pt x="2260962" y="43146"/>
                    <a:pt x="2270423" y="65990"/>
                    <a:pt x="2270423" y="89808"/>
                  </a:cubicBezTo>
                  <a:lnTo>
                    <a:pt x="2270423" y="349756"/>
                  </a:lnTo>
                  <a:cubicBezTo>
                    <a:pt x="2270423" y="373575"/>
                    <a:pt x="2260962" y="396418"/>
                    <a:pt x="2244119" y="413260"/>
                  </a:cubicBezTo>
                  <a:cubicBezTo>
                    <a:pt x="2227277" y="430102"/>
                    <a:pt x="2204434" y="439564"/>
                    <a:pt x="2180615" y="439564"/>
                  </a:cubicBezTo>
                  <a:lnTo>
                    <a:pt x="89808" y="439564"/>
                  </a:lnTo>
                  <a:cubicBezTo>
                    <a:pt x="65990" y="439564"/>
                    <a:pt x="43146" y="430102"/>
                    <a:pt x="26304" y="413260"/>
                  </a:cubicBezTo>
                  <a:cubicBezTo>
                    <a:pt x="9462" y="396418"/>
                    <a:pt x="0" y="373575"/>
                    <a:pt x="0" y="349756"/>
                  </a:cubicBezTo>
                  <a:lnTo>
                    <a:pt x="0" y="89808"/>
                  </a:lnTo>
                  <a:cubicBezTo>
                    <a:pt x="0" y="65990"/>
                    <a:pt x="9462" y="43146"/>
                    <a:pt x="26304" y="26304"/>
                  </a:cubicBezTo>
                  <a:cubicBezTo>
                    <a:pt x="43146" y="9462"/>
                    <a:pt x="65990" y="0"/>
                    <a:pt x="89808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70423" cy="553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Presented by</a:t>
              </a: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Aman Singh(2101220100016)</a:t>
              </a:r>
            </a:p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Alok Kumar(2101220100015)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23468" y="6445568"/>
            <a:ext cx="1475205" cy="4631827"/>
            <a:chOff x="0" y="0"/>
            <a:chExt cx="354330" cy="111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-741162" y="8037097"/>
            <a:ext cx="4446765" cy="1406468"/>
            <a:chOff x="0" y="0"/>
            <a:chExt cx="1068070" cy="337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6994904" y="6985635"/>
            <a:ext cx="184326" cy="578745"/>
            <a:chOff x="0" y="0"/>
            <a:chExt cx="354330" cy="11125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6811899" y="7184496"/>
            <a:ext cx="555621" cy="175738"/>
            <a:chOff x="0" y="0"/>
            <a:chExt cx="1068070" cy="3378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491490" y="6242424"/>
            <a:ext cx="265747" cy="834390"/>
            <a:chOff x="0" y="0"/>
            <a:chExt cx="354330" cy="11125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227647" y="6529126"/>
            <a:ext cx="801052" cy="253365"/>
            <a:chOff x="0" y="0"/>
            <a:chExt cx="1068070" cy="3378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2454799" y="542427"/>
            <a:ext cx="309749" cy="972545"/>
            <a:chOff x="0" y="0"/>
            <a:chExt cx="354330" cy="11125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2147270" y="876601"/>
            <a:ext cx="933688" cy="295316"/>
            <a:chOff x="0" y="0"/>
            <a:chExt cx="1068070" cy="3378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3163180" y="415158"/>
            <a:ext cx="193995" cy="609101"/>
            <a:chOff x="0" y="0"/>
            <a:chExt cx="354330" cy="11125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2970576" y="624450"/>
            <a:ext cx="584765" cy="184955"/>
            <a:chOff x="0" y="0"/>
            <a:chExt cx="1068070" cy="3378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8046210" y="-554791"/>
            <a:ext cx="1153805" cy="3622698"/>
            <a:chOff x="0" y="0"/>
            <a:chExt cx="354330" cy="11125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6900677" y="689995"/>
            <a:ext cx="3477956" cy="1100043"/>
            <a:chOff x="0" y="0"/>
            <a:chExt cx="1068070" cy="3378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7457455" y="2312373"/>
            <a:ext cx="228988" cy="718975"/>
            <a:chOff x="0" y="0"/>
            <a:chExt cx="354330" cy="111252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9" id="39"/>
          <p:cNvGrpSpPr/>
          <p:nvPr/>
        </p:nvGrpSpPr>
        <p:grpSpPr>
          <a:xfrm rot="0">
            <a:off x="7230108" y="2559418"/>
            <a:ext cx="690248" cy="218319"/>
            <a:chOff x="0" y="0"/>
            <a:chExt cx="1068070" cy="33782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1" id="41"/>
          <p:cNvGrpSpPr/>
          <p:nvPr/>
        </p:nvGrpSpPr>
        <p:grpSpPr>
          <a:xfrm rot="0">
            <a:off x="3888608" y="7360234"/>
            <a:ext cx="184326" cy="578745"/>
            <a:chOff x="0" y="0"/>
            <a:chExt cx="354330" cy="111252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3" id="43"/>
          <p:cNvGrpSpPr/>
          <p:nvPr/>
        </p:nvGrpSpPr>
        <p:grpSpPr>
          <a:xfrm rot="0">
            <a:off x="3705603" y="7559094"/>
            <a:ext cx="555621" cy="175738"/>
            <a:chOff x="0" y="0"/>
            <a:chExt cx="1068070" cy="33782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5" id="45"/>
          <p:cNvGrpSpPr/>
          <p:nvPr/>
        </p:nvGrpSpPr>
        <p:grpSpPr>
          <a:xfrm rot="0">
            <a:off x="16887185" y="809405"/>
            <a:ext cx="184078" cy="577965"/>
            <a:chOff x="0" y="0"/>
            <a:chExt cx="354330" cy="111252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7" id="47"/>
          <p:cNvGrpSpPr/>
          <p:nvPr/>
        </p:nvGrpSpPr>
        <p:grpSpPr>
          <a:xfrm rot="0">
            <a:off x="16704427" y="1007998"/>
            <a:ext cx="554873" cy="175501"/>
            <a:chOff x="0" y="0"/>
            <a:chExt cx="1068070" cy="33782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49" id="49"/>
          <p:cNvSpPr txBox="true"/>
          <p:nvPr/>
        </p:nvSpPr>
        <p:spPr>
          <a:xfrm rot="0">
            <a:off x="5331593" y="7913272"/>
            <a:ext cx="7278081" cy="167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83"/>
              </a:lnSpc>
            </a:pPr>
            <a:r>
              <a:rPr lang="en-US" sz="3059">
                <a:solidFill>
                  <a:srgbClr val="E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305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Under the guidance </a:t>
            </a:r>
          </a:p>
          <a:p>
            <a:pPr algn="just">
              <a:lnSpc>
                <a:spcPts val="4283"/>
              </a:lnSpc>
            </a:pPr>
            <a:r>
              <a:rPr lang="en-US" sz="305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of</a:t>
            </a:r>
          </a:p>
          <a:p>
            <a:pPr algn="just">
              <a:lnSpc>
                <a:spcPts val="4283"/>
              </a:lnSpc>
            </a:pPr>
            <a:r>
              <a:rPr lang="en-US" sz="305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Er.Shubham kumar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436446" y="933450"/>
            <a:ext cx="11826680" cy="1459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619"/>
              </a:lnSpc>
            </a:pPr>
            <a:r>
              <a:rPr lang="en-US" sz="9007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RED CELL NETWORK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6400" y="9209997"/>
            <a:ext cx="244008" cy="766131"/>
            <a:chOff x="0" y="0"/>
            <a:chExt cx="354330" cy="1112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293179" y="9476743"/>
            <a:ext cx="735521" cy="232638"/>
            <a:chOff x="0" y="0"/>
            <a:chExt cx="1068070" cy="337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7101680" y="594601"/>
            <a:ext cx="445223" cy="1397904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6659649" y="1074931"/>
            <a:ext cx="1342051" cy="424478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518745" y="4086758"/>
            <a:ext cx="12484848" cy="2113485"/>
            <a:chOff x="0" y="0"/>
            <a:chExt cx="16156940" cy="27351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0800" y="12292"/>
              <a:ext cx="16127730" cy="2790129"/>
            </a:xfrm>
            <a:custGeom>
              <a:avLst/>
              <a:gdLst/>
              <a:ahLst/>
              <a:cxnLst/>
              <a:rect r="r" b="b" t="t" l="l"/>
              <a:pathLst>
                <a:path h="2790129" w="16127730">
                  <a:moveTo>
                    <a:pt x="0" y="2332629"/>
                  </a:moveTo>
                  <a:cubicBezTo>
                    <a:pt x="181610" y="2060631"/>
                    <a:pt x="254000" y="1991292"/>
                    <a:pt x="314960" y="1925420"/>
                  </a:cubicBezTo>
                  <a:cubicBezTo>
                    <a:pt x="373380" y="1862384"/>
                    <a:pt x="439420" y="1801870"/>
                    <a:pt x="487680" y="1741356"/>
                  </a:cubicBezTo>
                  <a:cubicBezTo>
                    <a:pt x="534670" y="1682733"/>
                    <a:pt x="580390" y="1623480"/>
                    <a:pt x="603250" y="1567693"/>
                  </a:cubicBezTo>
                  <a:cubicBezTo>
                    <a:pt x="624840" y="1516634"/>
                    <a:pt x="622300" y="1474716"/>
                    <a:pt x="631190" y="1419560"/>
                  </a:cubicBezTo>
                  <a:cubicBezTo>
                    <a:pt x="641350" y="1349590"/>
                    <a:pt x="655320" y="1256298"/>
                    <a:pt x="661670" y="1181916"/>
                  </a:cubicBezTo>
                  <a:cubicBezTo>
                    <a:pt x="666750" y="1116674"/>
                    <a:pt x="666750" y="1059627"/>
                    <a:pt x="666750" y="997222"/>
                  </a:cubicBezTo>
                  <a:cubicBezTo>
                    <a:pt x="668020" y="933241"/>
                    <a:pt x="665480" y="864847"/>
                    <a:pt x="664210" y="801812"/>
                  </a:cubicBezTo>
                  <a:cubicBezTo>
                    <a:pt x="662940" y="743189"/>
                    <a:pt x="662940" y="690554"/>
                    <a:pt x="659130" y="632246"/>
                  </a:cubicBezTo>
                  <a:cubicBezTo>
                    <a:pt x="654050" y="570471"/>
                    <a:pt x="640080" y="501447"/>
                    <a:pt x="635000" y="440618"/>
                  </a:cubicBezTo>
                  <a:cubicBezTo>
                    <a:pt x="629920" y="385147"/>
                    <a:pt x="629920" y="319905"/>
                    <a:pt x="628650" y="281769"/>
                  </a:cubicBezTo>
                  <a:cubicBezTo>
                    <a:pt x="628650" y="260652"/>
                    <a:pt x="626110" y="232286"/>
                    <a:pt x="626110" y="232286"/>
                  </a:cubicBezTo>
                  <a:cubicBezTo>
                    <a:pt x="626110" y="231971"/>
                    <a:pt x="633730" y="218733"/>
                    <a:pt x="636270" y="212114"/>
                  </a:cubicBezTo>
                  <a:cubicBezTo>
                    <a:pt x="640080" y="205181"/>
                    <a:pt x="646430" y="192258"/>
                    <a:pt x="646430" y="191943"/>
                  </a:cubicBezTo>
                  <a:cubicBezTo>
                    <a:pt x="646430" y="191628"/>
                    <a:pt x="665480" y="179021"/>
                    <a:pt x="675640" y="172717"/>
                  </a:cubicBezTo>
                  <a:cubicBezTo>
                    <a:pt x="684530" y="166414"/>
                    <a:pt x="703580" y="154122"/>
                    <a:pt x="704850" y="153807"/>
                  </a:cubicBezTo>
                  <a:cubicBezTo>
                    <a:pt x="704850" y="153491"/>
                    <a:pt x="735330" y="142775"/>
                    <a:pt x="750570" y="137102"/>
                  </a:cubicBezTo>
                  <a:cubicBezTo>
                    <a:pt x="767080" y="131429"/>
                    <a:pt x="796290" y="120398"/>
                    <a:pt x="797560" y="120398"/>
                  </a:cubicBezTo>
                  <a:cubicBezTo>
                    <a:pt x="798830" y="120083"/>
                    <a:pt x="838200" y="111258"/>
                    <a:pt x="858520" y="106845"/>
                  </a:cubicBezTo>
                  <a:cubicBezTo>
                    <a:pt x="878840" y="102433"/>
                    <a:pt x="919480" y="93608"/>
                    <a:pt x="920750" y="93293"/>
                  </a:cubicBezTo>
                  <a:cubicBezTo>
                    <a:pt x="920750" y="93293"/>
                    <a:pt x="969010" y="86989"/>
                    <a:pt x="993140" y="83837"/>
                  </a:cubicBezTo>
                  <a:cubicBezTo>
                    <a:pt x="1017270" y="80685"/>
                    <a:pt x="1064260" y="74382"/>
                    <a:pt x="1065530" y="74382"/>
                  </a:cubicBezTo>
                  <a:cubicBezTo>
                    <a:pt x="1066800" y="74382"/>
                    <a:pt x="1118870" y="71230"/>
                    <a:pt x="1144270" y="69654"/>
                  </a:cubicBezTo>
                  <a:cubicBezTo>
                    <a:pt x="1170940" y="68078"/>
                    <a:pt x="1223010" y="64611"/>
                    <a:pt x="1224280" y="64611"/>
                  </a:cubicBezTo>
                  <a:cubicBezTo>
                    <a:pt x="1225550" y="64611"/>
                    <a:pt x="1239520" y="65242"/>
                    <a:pt x="1243330" y="64611"/>
                  </a:cubicBezTo>
                  <a:cubicBezTo>
                    <a:pt x="1245870" y="64296"/>
                    <a:pt x="1244600" y="63666"/>
                    <a:pt x="1248410" y="63035"/>
                  </a:cubicBezTo>
                  <a:cubicBezTo>
                    <a:pt x="1258570" y="59253"/>
                    <a:pt x="1310640" y="43810"/>
                    <a:pt x="1348740" y="35930"/>
                  </a:cubicBezTo>
                  <a:cubicBezTo>
                    <a:pt x="1385570" y="28051"/>
                    <a:pt x="1428750" y="21432"/>
                    <a:pt x="1471930" y="15759"/>
                  </a:cubicBezTo>
                  <a:cubicBezTo>
                    <a:pt x="1516380" y="10401"/>
                    <a:pt x="1564640" y="6303"/>
                    <a:pt x="1611630" y="3782"/>
                  </a:cubicBezTo>
                  <a:cubicBezTo>
                    <a:pt x="1659890" y="1261"/>
                    <a:pt x="1710690" y="0"/>
                    <a:pt x="1758950" y="315"/>
                  </a:cubicBezTo>
                  <a:cubicBezTo>
                    <a:pt x="1808480" y="630"/>
                    <a:pt x="1842770" y="2206"/>
                    <a:pt x="1906270" y="5673"/>
                  </a:cubicBezTo>
                  <a:cubicBezTo>
                    <a:pt x="2028190" y="11977"/>
                    <a:pt x="2249170" y="23638"/>
                    <a:pt x="2433320" y="41288"/>
                  </a:cubicBezTo>
                  <a:cubicBezTo>
                    <a:pt x="2655570" y="62720"/>
                    <a:pt x="2933700" y="92347"/>
                    <a:pt x="3135630" y="129538"/>
                  </a:cubicBezTo>
                  <a:cubicBezTo>
                    <a:pt x="3326130" y="165153"/>
                    <a:pt x="3481070" y="213690"/>
                    <a:pt x="3619500" y="258130"/>
                  </a:cubicBezTo>
                  <a:cubicBezTo>
                    <a:pt x="3747770" y="299734"/>
                    <a:pt x="3839210" y="342598"/>
                    <a:pt x="3945890" y="386723"/>
                  </a:cubicBezTo>
                  <a:cubicBezTo>
                    <a:pt x="4057650" y="432424"/>
                    <a:pt x="4136390" y="487580"/>
                    <a:pt x="4273550" y="528238"/>
                  </a:cubicBezTo>
                  <a:cubicBezTo>
                    <a:pt x="4405630" y="567320"/>
                    <a:pt x="4566920" y="603880"/>
                    <a:pt x="4749800" y="627203"/>
                  </a:cubicBezTo>
                  <a:cubicBezTo>
                    <a:pt x="4937760" y="650842"/>
                    <a:pt x="5167630" y="659982"/>
                    <a:pt x="5388610" y="667231"/>
                  </a:cubicBezTo>
                  <a:cubicBezTo>
                    <a:pt x="5621020" y="674480"/>
                    <a:pt x="5859780" y="666601"/>
                    <a:pt x="6113780" y="668492"/>
                  </a:cubicBezTo>
                  <a:cubicBezTo>
                    <a:pt x="6393180" y="670383"/>
                    <a:pt x="6711950" y="667861"/>
                    <a:pt x="6996430" y="678892"/>
                  </a:cubicBezTo>
                  <a:cubicBezTo>
                    <a:pt x="7272020" y="689608"/>
                    <a:pt x="7557770" y="709465"/>
                    <a:pt x="7795260" y="731842"/>
                  </a:cubicBezTo>
                  <a:cubicBezTo>
                    <a:pt x="8001000" y="751383"/>
                    <a:pt x="8183880" y="771239"/>
                    <a:pt x="8347710" y="801181"/>
                  </a:cubicBezTo>
                  <a:cubicBezTo>
                    <a:pt x="8510270" y="831123"/>
                    <a:pt x="8646160" y="868945"/>
                    <a:pt x="8773160" y="911809"/>
                  </a:cubicBezTo>
                  <a:cubicBezTo>
                    <a:pt x="8914130" y="959085"/>
                    <a:pt x="9028430" y="1022121"/>
                    <a:pt x="9144000" y="1075386"/>
                  </a:cubicBezTo>
                  <a:cubicBezTo>
                    <a:pt x="9250680" y="1125499"/>
                    <a:pt x="9287510" y="1188850"/>
                    <a:pt x="9441180" y="1222259"/>
                  </a:cubicBezTo>
                  <a:cubicBezTo>
                    <a:pt x="9594850" y="1255667"/>
                    <a:pt x="9856470" y="1266699"/>
                    <a:pt x="10064750" y="1275524"/>
                  </a:cubicBezTo>
                  <a:cubicBezTo>
                    <a:pt x="10264140" y="1284349"/>
                    <a:pt x="10457180" y="1272372"/>
                    <a:pt x="10665460" y="1277415"/>
                  </a:cubicBezTo>
                  <a:cubicBezTo>
                    <a:pt x="10895330" y="1282773"/>
                    <a:pt x="11159490" y="1292858"/>
                    <a:pt x="11386820" y="1310508"/>
                  </a:cubicBezTo>
                  <a:cubicBezTo>
                    <a:pt x="11606530" y="1327528"/>
                    <a:pt x="11823700" y="1351481"/>
                    <a:pt x="12009120" y="1380478"/>
                  </a:cubicBezTo>
                  <a:cubicBezTo>
                    <a:pt x="12184380" y="1407583"/>
                    <a:pt x="12332970" y="1438786"/>
                    <a:pt x="12475210" y="1477237"/>
                  </a:cubicBezTo>
                  <a:cubicBezTo>
                    <a:pt x="12631420" y="1518841"/>
                    <a:pt x="12788900" y="1570845"/>
                    <a:pt x="12896850" y="1623795"/>
                  </a:cubicBezTo>
                  <a:cubicBezTo>
                    <a:pt x="13006070" y="1677060"/>
                    <a:pt x="13075920" y="1739150"/>
                    <a:pt x="13127989" y="1795567"/>
                  </a:cubicBezTo>
                  <a:cubicBezTo>
                    <a:pt x="13174980" y="1847571"/>
                    <a:pt x="13136880" y="1901466"/>
                    <a:pt x="13208000" y="1949373"/>
                  </a:cubicBezTo>
                  <a:cubicBezTo>
                    <a:pt x="13280389" y="1998541"/>
                    <a:pt x="13403580" y="2052436"/>
                    <a:pt x="13564870" y="2085845"/>
                  </a:cubicBezTo>
                  <a:cubicBezTo>
                    <a:pt x="13728700" y="2119884"/>
                    <a:pt x="13971270" y="2129025"/>
                    <a:pt x="14184630" y="2151087"/>
                  </a:cubicBezTo>
                  <a:cubicBezTo>
                    <a:pt x="14413230" y="2174725"/>
                    <a:pt x="14669770" y="2198679"/>
                    <a:pt x="14894561" y="2224208"/>
                  </a:cubicBezTo>
                  <a:cubicBezTo>
                    <a:pt x="15104111" y="2247846"/>
                    <a:pt x="15303500" y="2265812"/>
                    <a:pt x="15491461" y="2297645"/>
                  </a:cubicBezTo>
                  <a:cubicBezTo>
                    <a:pt x="15692120" y="2331684"/>
                    <a:pt x="15995650" y="2367929"/>
                    <a:pt x="16054070" y="2424661"/>
                  </a:cubicBezTo>
                  <a:cubicBezTo>
                    <a:pt x="16127730" y="2496206"/>
                    <a:pt x="15895320" y="2664826"/>
                    <a:pt x="15661639" y="2706745"/>
                  </a:cubicBezTo>
                  <a:cubicBezTo>
                    <a:pt x="15478761" y="2790129"/>
                    <a:pt x="15165070" y="2712418"/>
                    <a:pt x="14926311" y="2709897"/>
                  </a:cubicBezTo>
                  <a:cubicBezTo>
                    <a:pt x="14700250" y="2707691"/>
                    <a:pt x="14494511" y="2696344"/>
                    <a:pt x="14267180" y="2693192"/>
                  </a:cubicBezTo>
                  <a:cubicBezTo>
                    <a:pt x="14025880" y="2690041"/>
                    <a:pt x="13783311" y="2692247"/>
                    <a:pt x="13519150" y="2691617"/>
                  </a:cubicBezTo>
                  <a:cubicBezTo>
                    <a:pt x="13219430" y="2690986"/>
                    <a:pt x="12860020" y="2690041"/>
                    <a:pt x="12561570" y="2689410"/>
                  </a:cubicBezTo>
                  <a:cubicBezTo>
                    <a:pt x="12298680" y="2688780"/>
                    <a:pt x="12071350" y="2688150"/>
                    <a:pt x="11822430" y="2687519"/>
                  </a:cubicBezTo>
                  <a:cubicBezTo>
                    <a:pt x="11569700" y="2687204"/>
                    <a:pt x="11316970" y="2686574"/>
                    <a:pt x="11059160" y="2685943"/>
                  </a:cubicBezTo>
                  <a:cubicBezTo>
                    <a:pt x="10792460" y="2685628"/>
                    <a:pt x="10524490" y="2684998"/>
                    <a:pt x="10246360" y="2684367"/>
                  </a:cubicBezTo>
                  <a:cubicBezTo>
                    <a:pt x="9954260" y="2683737"/>
                    <a:pt x="9640570" y="2682791"/>
                    <a:pt x="9345930" y="2682161"/>
                  </a:cubicBezTo>
                  <a:cubicBezTo>
                    <a:pt x="9061450" y="2681846"/>
                    <a:pt x="8793480" y="2681531"/>
                    <a:pt x="8507730" y="2680900"/>
                  </a:cubicBezTo>
                  <a:cubicBezTo>
                    <a:pt x="8206740" y="2680585"/>
                    <a:pt x="7884160" y="2679640"/>
                    <a:pt x="7581900" y="2679325"/>
                  </a:cubicBezTo>
                  <a:cubicBezTo>
                    <a:pt x="7291070" y="2678694"/>
                    <a:pt x="7004050" y="2678694"/>
                    <a:pt x="6728460" y="2678379"/>
                  </a:cubicBezTo>
                  <a:cubicBezTo>
                    <a:pt x="6466840" y="2678379"/>
                    <a:pt x="6210300" y="2678379"/>
                    <a:pt x="5966460" y="2678379"/>
                  </a:cubicBezTo>
                  <a:cubicBezTo>
                    <a:pt x="5739130" y="2678379"/>
                    <a:pt x="5543550" y="2679640"/>
                    <a:pt x="5311140" y="2679009"/>
                  </a:cubicBezTo>
                  <a:cubicBezTo>
                    <a:pt x="5045710" y="2677749"/>
                    <a:pt x="4744720" y="2673967"/>
                    <a:pt x="4460240" y="2672076"/>
                  </a:cubicBezTo>
                  <a:cubicBezTo>
                    <a:pt x="4173220" y="2670184"/>
                    <a:pt x="3876040" y="2669239"/>
                    <a:pt x="3596640" y="2667348"/>
                  </a:cubicBezTo>
                  <a:cubicBezTo>
                    <a:pt x="3335020" y="2665772"/>
                    <a:pt x="3074670" y="2664511"/>
                    <a:pt x="2835910" y="2661675"/>
                  </a:cubicBezTo>
                  <a:cubicBezTo>
                    <a:pt x="2623820" y="2659468"/>
                    <a:pt x="2438400" y="2656947"/>
                    <a:pt x="2236470" y="2653165"/>
                  </a:cubicBezTo>
                  <a:cubicBezTo>
                    <a:pt x="2033270" y="2649383"/>
                    <a:pt x="1833880" y="2644340"/>
                    <a:pt x="1621790" y="2638982"/>
                  </a:cubicBezTo>
                  <a:cubicBezTo>
                    <a:pt x="1393190" y="2633309"/>
                    <a:pt x="1145540" y="2638036"/>
                    <a:pt x="911860" y="2619756"/>
                  </a:cubicBezTo>
                  <a:cubicBezTo>
                    <a:pt x="655320" y="2599269"/>
                    <a:pt x="303530" y="2565861"/>
                    <a:pt x="152400" y="2515117"/>
                  </a:cubicBezTo>
                  <a:cubicBezTo>
                    <a:pt x="12700" y="2468156"/>
                    <a:pt x="0" y="2332629"/>
                    <a:pt x="0" y="2332629"/>
                  </a:cubicBezTo>
                  <a:moveTo>
                    <a:pt x="7865110" y="1850407"/>
                  </a:moveTo>
                  <a:cubicBezTo>
                    <a:pt x="7866380" y="1850407"/>
                    <a:pt x="7865110" y="1850407"/>
                    <a:pt x="7865110" y="1850407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283748" y="2786087"/>
            <a:ext cx="13739692" cy="5366384"/>
            <a:chOff x="0" y="0"/>
            <a:chExt cx="3618684" cy="14133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18684" cy="1413369"/>
            </a:xfrm>
            <a:custGeom>
              <a:avLst/>
              <a:gdLst/>
              <a:ahLst/>
              <a:cxnLst/>
              <a:rect r="r" b="b" t="t" l="l"/>
              <a:pathLst>
                <a:path h="1413369" w="3618684">
                  <a:moveTo>
                    <a:pt x="38316" y="0"/>
                  </a:moveTo>
                  <a:lnTo>
                    <a:pt x="3580368" y="0"/>
                  </a:lnTo>
                  <a:cubicBezTo>
                    <a:pt x="3590530" y="0"/>
                    <a:pt x="3600276" y="4037"/>
                    <a:pt x="3607462" y="11223"/>
                  </a:cubicBezTo>
                  <a:cubicBezTo>
                    <a:pt x="3614647" y="18408"/>
                    <a:pt x="3618684" y="28154"/>
                    <a:pt x="3618684" y="38316"/>
                  </a:cubicBezTo>
                  <a:lnTo>
                    <a:pt x="3618684" y="1375053"/>
                  </a:lnTo>
                  <a:cubicBezTo>
                    <a:pt x="3618684" y="1396214"/>
                    <a:pt x="3601529" y="1413369"/>
                    <a:pt x="3580368" y="1413369"/>
                  </a:cubicBezTo>
                  <a:lnTo>
                    <a:pt x="38316" y="1413369"/>
                  </a:lnTo>
                  <a:cubicBezTo>
                    <a:pt x="28154" y="1413369"/>
                    <a:pt x="18408" y="1409332"/>
                    <a:pt x="11223" y="1402146"/>
                  </a:cubicBezTo>
                  <a:cubicBezTo>
                    <a:pt x="4037" y="1394961"/>
                    <a:pt x="0" y="1385215"/>
                    <a:pt x="0" y="1375053"/>
                  </a:cubicBezTo>
                  <a:lnTo>
                    <a:pt x="0" y="38316"/>
                  </a:lnTo>
                  <a:cubicBezTo>
                    <a:pt x="0" y="28154"/>
                    <a:pt x="4037" y="18408"/>
                    <a:pt x="11223" y="11223"/>
                  </a:cubicBezTo>
                  <a:cubicBezTo>
                    <a:pt x="18408" y="4037"/>
                    <a:pt x="28154" y="0"/>
                    <a:pt x="383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14300"/>
              <a:ext cx="3618684" cy="152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 Module: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Manages registration, login, and profiles for donors, hospitals, and recipients.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Blood Request Module: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Allows recipients to request blood and find available units.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Donor Module: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Tracks donor info and sends donation reminders.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Inventory Module: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Manages blood stock, including availability and expiry.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Admin Module: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Gives admins control to manage requests, blood stock, and generate reports.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Notification Module: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Sends alerts for donations and emergencies via SMS and   email.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223242" y="670303"/>
            <a:ext cx="10349217" cy="1070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0"/>
              </a:lnSpc>
            </a:pPr>
            <a:r>
              <a:rPr lang="en-US" sz="67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MODULE DESCRIPTION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904054" y="6057943"/>
            <a:ext cx="3475668" cy="4146676"/>
          </a:xfrm>
          <a:custGeom>
            <a:avLst/>
            <a:gdLst/>
            <a:ahLst/>
            <a:cxnLst/>
            <a:rect r="r" b="b" t="t" l="l"/>
            <a:pathLst>
              <a:path h="4146676" w="3475668">
                <a:moveTo>
                  <a:pt x="0" y="0"/>
                </a:moveTo>
                <a:lnTo>
                  <a:pt x="3475668" y="0"/>
                </a:lnTo>
                <a:lnTo>
                  <a:pt x="3475668" y="4146677"/>
                </a:lnTo>
                <a:lnTo>
                  <a:pt x="0" y="414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4945" y="8292785"/>
            <a:ext cx="307510" cy="965515"/>
            <a:chOff x="0" y="0"/>
            <a:chExt cx="354330" cy="1112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565231" y="8600488"/>
            <a:ext cx="926938" cy="293181"/>
            <a:chOff x="0" y="0"/>
            <a:chExt cx="1068070" cy="337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878712" y="63185"/>
            <a:ext cx="380588" cy="965515"/>
            <a:chOff x="0" y="0"/>
            <a:chExt cx="438535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4580" y="45720"/>
              <a:ext cx="337939" cy="1017270"/>
            </a:xfrm>
            <a:custGeom>
              <a:avLst/>
              <a:gdLst/>
              <a:ahLst/>
              <a:cxnLst/>
              <a:rect r="r" b="b" t="t" l="l"/>
              <a:pathLst>
                <a:path h="1017270" w="337939">
                  <a:moveTo>
                    <a:pt x="312790" y="101600"/>
                  </a:moveTo>
                  <a:cubicBezTo>
                    <a:pt x="336367" y="808990"/>
                    <a:pt x="337939" y="895350"/>
                    <a:pt x="309646" y="943610"/>
                  </a:cubicBezTo>
                  <a:cubicBezTo>
                    <a:pt x="293928" y="971550"/>
                    <a:pt x="273495" y="988060"/>
                    <a:pt x="246774" y="999490"/>
                  </a:cubicBezTo>
                  <a:cubicBezTo>
                    <a:pt x="220053" y="1010920"/>
                    <a:pt x="183902" y="1017270"/>
                    <a:pt x="154037" y="1013460"/>
                  </a:cubicBezTo>
                  <a:cubicBezTo>
                    <a:pt x="124173" y="1009650"/>
                    <a:pt x="91165" y="995680"/>
                    <a:pt x="70731" y="979170"/>
                  </a:cubicBezTo>
                  <a:cubicBezTo>
                    <a:pt x="48726" y="961390"/>
                    <a:pt x="33008" y="934720"/>
                    <a:pt x="29864" y="910590"/>
                  </a:cubicBezTo>
                  <a:cubicBezTo>
                    <a:pt x="25149" y="886460"/>
                    <a:pt x="33008" y="855980"/>
                    <a:pt x="48726" y="835660"/>
                  </a:cubicBezTo>
                  <a:cubicBezTo>
                    <a:pt x="62872" y="815340"/>
                    <a:pt x="95880" y="795020"/>
                    <a:pt x="119457" y="786130"/>
                  </a:cubicBezTo>
                  <a:cubicBezTo>
                    <a:pt x="135175" y="778510"/>
                    <a:pt x="149322" y="777240"/>
                    <a:pt x="165040" y="777240"/>
                  </a:cubicBezTo>
                  <a:cubicBezTo>
                    <a:pt x="180758" y="775970"/>
                    <a:pt x="194904" y="775970"/>
                    <a:pt x="212194" y="779780"/>
                  </a:cubicBezTo>
                  <a:cubicBezTo>
                    <a:pt x="235771" y="787400"/>
                    <a:pt x="273495" y="802640"/>
                    <a:pt x="290785" y="821690"/>
                  </a:cubicBezTo>
                  <a:cubicBezTo>
                    <a:pt x="309646" y="840740"/>
                    <a:pt x="320649" y="873760"/>
                    <a:pt x="322221" y="894080"/>
                  </a:cubicBezTo>
                  <a:cubicBezTo>
                    <a:pt x="325364" y="908050"/>
                    <a:pt x="322221" y="918210"/>
                    <a:pt x="315934" y="932180"/>
                  </a:cubicBezTo>
                  <a:cubicBezTo>
                    <a:pt x="306503" y="949960"/>
                    <a:pt x="284497" y="979170"/>
                    <a:pt x="260920" y="993140"/>
                  </a:cubicBezTo>
                  <a:cubicBezTo>
                    <a:pt x="235771" y="1007110"/>
                    <a:pt x="199620" y="1016000"/>
                    <a:pt x="169755" y="1014730"/>
                  </a:cubicBezTo>
                  <a:cubicBezTo>
                    <a:pt x="139891" y="1013460"/>
                    <a:pt x="102167" y="999490"/>
                    <a:pt x="81734" y="988060"/>
                  </a:cubicBezTo>
                  <a:cubicBezTo>
                    <a:pt x="67588" y="979170"/>
                    <a:pt x="58157" y="971550"/>
                    <a:pt x="50298" y="958850"/>
                  </a:cubicBezTo>
                  <a:cubicBezTo>
                    <a:pt x="39295" y="939800"/>
                    <a:pt x="29864" y="913130"/>
                    <a:pt x="28292" y="885190"/>
                  </a:cubicBezTo>
                  <a:cubicBezTo>
                    <a:pt x="26721" y="848360"/>
                    <a:pt x="45582" y="819150"/>
                    <a:pt x="50298" y="762000"/>
                  </a:cubicBezTo>
                  <a:cubicBezTo>
                    <a:pt x="61300" y="624840"/>
                    <a:pt x="0" y="170180"/>
                    <a:pt x="48726" y="69850"/>
                  </a:cubicBezTo>
                  <a:cubicBezTo>
                    <a:pt x="64444" y="35560"/>
                    <a:pt x="88021" y="22860"/>
                    <a:pt x="114742" y="11430"/>
                  </a:cubicBezTo>
                  <a:cubicBezTo>
                    <a:pt x="143035" y="1270"/>
                    <a:pt x="185473" y="0"/>
                    <a:pt x="212194" y="5080"/>
                  </a:cubicBezTo>
                  <a:cubicBezTo>
                    <a:pt x="234200" y="8890"/>
                    <a:pt x="254633" y="17780"/>
                    <a:pt x="270351" y="30480"/>
                  </a:cubicBezTo>
                  <a:cubicBezTo>
                    <a:pt x="289213" y="46990"/>
                    <a:pt x="312790" y="101600"/>
                    <a:pt x="31279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6605537" y="399352"/>
            <a:ext cx="926938" cy="293181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2477583" y="442607"/>
            <a:ext cx="13070469" cy="1070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0"/>
              </a:lnSpc>
            </a:pPr>
            <a:r>
              <a:rPr lang="en-US" sz="67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FEATURES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11518745" y="4086758"/>
            <a:ext cx="12484848" cy="2113485"/>
            <a:chOff x="0" y="0"/>
            <a:chExt cx="16156940" cy="27351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0" y="12292"/>
              <a:ext cx="16127730" cy="2790129"/>
            </a:xfrm>
            <a:custGeom>
              <a:avLst/>
              <a:gdLst/>
              <a:ahLst/>
              <a:cxnLst/>
              <a:rect r="r" b="b" t="t" l="l"/>
              <a:pathLst>
                <a:path h="2790129" w="16127730">
                  <a:moveTo>
                    <a:pt x="0" y="2332629"/>
                  </a:moveTo>
                  <a:cubicBezTo>
                    <a:pt x="181610" y="2060631"/>
                    <a:pt x="254000" y="1991292"/>
                    <a:pt x="314960" y="1925420"/>
                  </a:cubicBezTo>
                  <a:cubicBezTo>
                    <a:pt x="373380" y="1862384"/>
                    <a:pt x="439420" y="1801870"/>
                    <a:pt x="487680" y="1741356"/>
                  </a:cubicBezTo>
                  <a:cubicBezTo>
                    <a:pt x="534670" y="1682733"/>
                    <a:pt x="580390" y="1623480"/>
                    <a:pt x="603250" y="1567693"/>
                  </a:cubicBezTo>
                  <a:cubicBezTo>
                    <a:pt x="624840" y="1516634"/>
                    <a:pt x="622300" y="1474716"/>
                    <a:pt x="631190" y="1419560"/>
                  </a:cubicBezTo>
                  <a:cubicBezTo>
                    <a:pt x="641350" y="1349590"/>
                    <a:pt x="655320" y="1256298"/>
                    <a:pt x="661670" y="1181916"/>
                  </a:cubicBezTo>
                  <a:cubicBezTo>
                    <a:pt x="666750" y="1116674"/>
                    <a:pt x="666750" y="1059627"/>
                    <a:pt x="666750" y="997222"/>
                  </a:cubicBezTo>
                  <a:cubicBezTo>
                    <a:pt x="668020" y="933241"/>
                    <a:pt x="665480" y="864847"/>
                    <a:pt x="664210" y="801812"/>
                  </a:cubicBezTo>
                  <a:cubicBezTo>
                    <a:pt x="662940" y="743189"/>
                    <a:pt x="662940" y="690554"/>
                    <a:pt x="659130" y="632246"/>
                  </a:cubicBezTo>
                  <a:cubicBezTo>
                    <a:pt x="654050" y="570471"/>
                    <a:pt x="640080" y="501447"/>
                    <a:pt x="635000" y="440618"/>
                  </a:cubicBezTo>
                  <a:cubicBezTo>
                    <a:pt x="629920" y="385147"/>
                    <a:pt x="629920" y="319905"/>
                    <a:pt x="628650" y="281769"/>
                  </a:cubicBezTo>
                  <a:cubicBezTo>
                    <a:pt x="628650" y="260652"/>
                    <a:pt x="626110" y="232286"/>
                    <a:pt x="626110" y="232286"/>
                  </a:cubicBezTo>
                  <a:cubicBezTo>
                    <a:pt x="626110" y="231971"/>
                    <a:pt x="633730" y="218733"/>
                    <a:pt x="636270" y="212114"/>
                  </a:cubicBezTo>
                  <a:cubicBezTo>
                    <a:pt x="640080" y="205181"/>
                    <a:pt x="646430" y="192258"/>
                    <a:pt x="646430" y="191943"/>
                  </a:cubicBezTo>
                  <a:cubicBezTo>
                    <a:pt x="646430" y="191628"/>
                    <a:pt x="665480" y="179021"/>
                    <a:pt x="675640" y="172717"/>
                  </a:cubicBezTo>
                  <a:cubicBezTo>
                    <a:pt x="684530" y="166414"/>
                    <a:pt x="703580" y="154122"/>
                    <a:pt x="704850" y="153807"/>
                  </a:cubicBezTo>
                  <a:cubicBezTo>
                    <a:pt x="704850" y="153491"/>
                    <a:pt x="735330" y="142775"/>
                    <a:pt x="750570" y="137102"/>
                  </a:cubicBezTo>
                  <a:cubicBezTo>
                    <a:pt x="767080" y="131429"/>
                    <a:pt x="796290" y="120398"/>
                    <a:pt x="797560" y="120398"/>
                  </a:cubicBezTo>
                  <a:cubicBezTo>
                    <a:pt x="798830" y="120083"/>
                    <a:pt x="838200" y="111258"/>
                    <a:pt x="858520" y="106845"/>
                  </a:cubicBezTo>
                  <a:cubicBezTo>
                    <a:pt x="878840" y="102433"/>
                    <a:pt x="919480" y="93608"/>
                    <a:pt x="920750" y="93293"/>
                  </a:cubicBezTo>
                  <a:cubicBezTo>
                    <a:pt x="920750" y="93293"/>
                    <a:pt x="969010" y="86989"/>
                    <a:pt x="993140" y="83837"/>
                  </a:cubicBezTo>
                  <a:cubicBezTo>
                    <a:pt x="1017270" y="80685"/>
                    <a:pt x="1064260" y="74382"/>
                    <a:pt x="1065530" y="74382"/>
                  </a:cubicBezTo>
                  <a:cubicBezTo>
                    <a:pt x="1066800" y="74382"/>
                    <a:pt x="1118870" y="71230"/>
                    <a:pt x="1144270" y="69654"/>
                  </a:cubicBezTo>
                  <a:cubicBezTo>
                    <a:pt x="1170940" y="68078"/>
                    <a:pt x="1223010" y="64611"/>
                    <a:pt x="1224280" y="64611"/>
                  </a:cubicBezTo>
                  <a:cubicBezTo>
                    <a:pt x="1225550" y="64611"/>
                    <a:pt x="1239520" y="65242"/>
                    <a:pt x="1243330" y="64611"/>
                  </a:cubicBezTo>
                  <a:cubicBezTo>
                    <a:pt x="1245870" y="64296"/>
                    <a:pt x="1244600" y="63666"/>
                    <a:pt x="1248410" y="63035"/>
                  </a:cubicBezTo>
                  <a:cubicBezTo>
                    <a:pt x="1258570" y="59253"/>
                    <a:pt x="1310640" y="43810"/>
                    <a:pt x="1348740" y="35930"/>
                  </a:cubicBezTo>
                  <a:cubicBezTo>
                    <a:pt x="1385570" y="28051"/>
                    <a:pt x="1428750" y="21432"/>
                    <a:pt x="1471930" y="15759"/>
                  </a:cubicBezTo>
                  <a:cubicBezTo>
                    <a:pt x="1516380" y="10401"/>
                    <a:pt x="1564640" y="6303"/>
                    <a:pt x="1611630" y="3782"/>
                  </a:cubicBezTo>
                  <a:cubicBezTo>
                    <a:pt x="1659890" y="1261"/>
                    <a:pt x="1710690" y="0"/>
                    <a:pt x="1758950" y="315"/>
                  </a:cubicBezTo>
                  <a:cubicBezTo>
                    <a:pt x="1808480" y="630"/>
                    <a:pt x="1842770" y="2206"/>
                    <a:pt x="1906270" y="5673"/>
                  </a:cubicBezTo>
                  <a:cubicBezTo>
                    <a:pt x="2028190" y="11977"/>
                    <a:pt x="2249170" y="23638"/>
                    <a:pt x="2433320" y="41288"/>
                  </a:cubicBezTo>
                  <a:cubicBezTo>
                    <a:pt x="2655570" y="62720"/>
                    <a:pt x="2933700" y="92347"/>
                    <a:pt x="3135630" y="129538"/>
                  </a:cubicBezTo>
                  <a:cubicBezTo>
                    <a:pt x="3326130" y="165153"/>
                    <a:pt x="3481070" y="213690"/>
                    <a:pt x="3619500" y="258130"/>
                  </a:cubicBezTo>
                  <a:cubicBezTo>
                    <a:pt x="3747770" y="299734"/>
                    <a:pt x="3839210" y="342598"/>
                    <a:pt x="3945890" y="386723"/>
                  </a:cubicBezTo>
                  <a:cubicBezTo>
                    <a:pt x="4057650" y="432424"/>
                    <a:pt x="4136390" y="487580"/>
                    <a:pt x="4273550" y="528238"/>
                  </a:cubicBezTo>
                  <a:cubicBezTo>
                    <a:pt x="4405630" y="567320"/>
                    <a:pt x="4566920" y="603880"/>
                    <a:pt x="4749800" y="627203"/>
                  </a:cubicBezTo>
                  <a:cubicBezTo>
                    <a:pt x="4937760" y="650842"/>
                    <a:pt x="5167630" y="659982"/>
                    <a:pt x="5388610" y="667231"/>
                  </a:cubicBezTo>
                  <a:cubicBezTo>
                    <a:pt x="5621020" y="674480"/>
                    <a:pt x="5859780" y="666601"/>
                    <a:pt x="6113780" y="668492"/>
                  </a:cubicBezTo>
                  <a:cubicBezTo>
                    <a:pt x="6393180" y="670383"/>
                    <a:pt x="6711950" y="667861"/>
                    <a:pt x="6996430" y="678892"/>
                  </a:cubicBezTo>
                  <a:cubicBezTo>
                    <a:pt x="7272020" y="689608"/>
                    <a:pt x="7557770" y="709465"/>
                    <a:pt x="7795260" y="731842"/>
                  </a:cubicBezTo>
                  <a:cubicBezTo>
                    <a:pt x="8001000" y="751383"/>
                    <a:pt x="8183880" y="771239"/>
                    <a:pt x="8347710" y="801181"/>
                  </a:cubicBezTo>
                  <a:cubicBezTo>
                    <a:pt x="8510270" y="831123"/>
                    <a:pt x="8646160" y="868945"/>
                    <a:pt x="8773160" y="911809"/>
                  </a:cubicBezTo>
                  <a:cubicBezTo>
                    <a:pt x="8914130" y="959085"/>
                    <a:pt x="9028430" y="1022121"/>
                    <a:pt x="9144000" y="1075386"/>
                  </a:cubicBezTo>
                  <a:cubicBezTo>
                    <a:pt x="9250680" y="1125499"/>
                    <a:pt x="9287510" y="1188850"/>
                    <a:pt x="9441180" y="1222259"/>
                  </a:cubicBezTo>
                  <a:cubicBezTo>
                    <a:pt x="9594850" y="1255667"/>
                    <a:pt x="9856470" y="1266699"/>
                    <a:pt x="10064750" y="1275524"/>
                  </a:cubicBezTo>
                  <a:cubicBezTo>
                    <a:pt x="10264140" y="1284349"/>
                    <a:pt x="10457180" y="1272372"/>
                    <a:pt x="10665460" y="1277415"/>
                  </a:cubicBezTo>
                  <a:cubicBezTo>
                    <a:pt x="10895330" y="1282773"/>
                    <a:pt x="11159490" y="1292858"/>
                    <a:pt x="11386820" y="1310508"/>
                  </a:cubicBezTo>
                  <a:cubicBezTo>
                    <a:pt x="11606530" y="1327528"/>
                    <a:pt x="11823700" y="1351481"/>
                    <a:pt x="12009120" y="1380478"/>
                  </a:cubicBezTo>
                  <a:cubicBezTo>
                    <a:pt x="12184380" y="1407583"/>
                    <a:pt x="12332970" y="1438786"/>
                    <a:pt x="12475210" y="1477237"/>
                  </a:cubicBezTo>
                  <a:cubicBezTo>
                    <a:pt x="12631420" y="1518841"/>
                    <a:pt x="12788900" y="1570845"/>
                    <a:pt x="12896850" y="1623795"/>
                  </a:cubicBezTo>
                  <a:cubicBezTo>
                    <a:pt x="13006070" y="1677060"/>
                    <a:pt x="13075920" y="1739150"/>
                    <a:pt x="13127989" y="1795567"/>
                  </a:cubicBezTo>
                  <a:cubicBezTo>
                    <a:pt x="13174980" y="1847571"/>
                    <a:pt x="13136880" y="1901466"/>
                    <a:pt x="13208000" y="1949373"/>
                  </a:cubicBezTo>
                  <a:cubicBezTo>
                    <a:pt x="13280389" y="1998541"/>
                    <a:pt x="13403580" y="2052436"/>
                    <a:pt x="13564870" y="2085845"/>
                  </a:cubicBezTo>
                  <a:cubicBezTo>
                    <a:pt x="13728700" y="2119884"/>
                    <a:pt x="13971270" y="2129025"/>
                    <a:pt x="14184630" y="2151087"/>
                  </a:cubicBezTo>
                  <a:cubicBezTo>
                    <a:pt x="14413230" y="2174725"/>
                    <a:pt x="14669770" y="2198679"/>
                    <a:pt x="14894561" y="2224208"/>
                  </a:cubicBezTo>
                  <a:cubicBezTo>
                    <a:pt x="15104111" y="2247846"/>
                    <a:pt x="15303500" y="2265812"/>
                    <a:pt x="15491461" y="2297645"/>
                  </a:cubicBezTo>
                  <a:cubicBezTo>
                    <a:pt x="15692120" y="2331684"/>
                    <a:pt x="15995650" y="2367929"/>
                    <a:pt x="16054070" y="2424661"/>
                  </a:cubicBezTo>
                  <a:cubicBezTo>
                    <a:pt x="16127730" y="2496206"/>
                    <a:pt x="15895320" y="2664826"/>
                    <a:pt x="15661639" y="2706745"/>
                  </a:cubicBezTo>
                  <a:cubicBezTo>
                    <a:pt x="15478761" y="2790129"/>
                    <a:pt x="15165070" y="2712418"/>
                    <a:pt x="14926311" y="2709897"/>
                  </a:cubicBezTo>
                  <a:cubicBezTo>
                    <a:pt x="14700250" y="2707691"/>
                    <a:pt x="14494511" y="2696344"/>
                    <a:pt x="14267180" y="2693192"/>
                  </a:cubicBezTo>
                  <a:cubicBezTo>
                    <a:pt x="14025880" y="2690041"/>
                    <a:pt x="13783311" y="2692247"/>
                    <a:pt x="13519150" y="2691617"/>
                  </a:cubicBezTo>
                  <a:cubicBezTo>
                    <a:pt x="13219430" y="2690986"/>
                    <a:pt x="12860020" y="2690041"/>
                    <a:pt x="12561570" y="2689410"/>
                  </a:cubicBezTo>
                  <a:cubicBezTo>
                    <a:pt x="12298680" y="2688780"/>
                    <a:pt x="12071350" y="2688150"/>
                    <a:pt x="11822430" y="2687519"/>
                  </a:cubicBezTo>
                  <a:cubicBezTo>
                    <a:pt x="11569700" y="2687204"/>
                    <a:pt x="11316970" y="2686574"/>
                    <a:pt x="11059160" y="2685943"/>
                  </a:cubicBezTo>
                  <a:cubicBezTo>
                    <a:pt x="10792460" y="2685628"/>
                    <a:pt x="10524490" y="2684998"/>
                    <a:pt x="10246360" y="2684367"/>
                  </a:cubicBezTo>
                  <a:cubicBezTo>
                    <a:pt x="9954260" y="2683737"/>
                    <a:pt x="9640570" y="2682791"/>
                    <a:pt x="9345930" y="2682161"/>
                  </a:cubicBezTo>
                  <a:cubicBezTo>
                    <a:pt x="9061450" y="2681846"/>
                    <a:pt x="8793480" y="2681531"/>
                    <a:pt x="8507730" y="2680900"/>
                  </a:cubicBezTo>
                  <a:cubicBezTo>
                    <a:pt x="8206740" y="2680585"/>
                    <a:pt x="7884160" y="2679640"/>
                    <a:pt x="7581900" y="2679325"/>
                  </a:cubicBezTo>
                  <a:cubicBezTo>
                    <a:pt x="7291070" y="2678694"/>
                    <a:pt x="7004050" y="2678694"/>
                    <a:pt x="6728460" y="2678379"/>
                  </a:cubicBezTo>
                  <a:cubicBezTo>
                    <a:pt x="6466840" y="2678379"/>
                    <a:pt x="6210300" y="2678379"/>
                    <a:pt x="5966460" y="2678379"/>
                  </a:cubicBezTo>
                  <a:cubicBezTo>
                    <a:pt x="5739130" y="2678379"/>
                    <a:pt x="5543550" y="2679640"/>
                    <a:pt x="5311140" y="2679009"/>
                  </a:cubicBezTo>
                  <a:cubicBezTo>
                    <a:pt x="5045710" y="2677749"/>
                    <a:pt x="4744720" y="2673967"/>
                    <a:pt x="4460240" y="2672076"/>
                  </a:cubicBezTo>
                  <a:cubicBezTo>
                    <a:pt x="4173220" y="2670184"/>
                    <a:pt x="3876040" y="2669239"/>
                    <a:pt x="3596640" y="2667348"/>
                  </a:cubicBezTo>
                  <a:cubicBezTo>
                    <a:pt x="3335020" y="2665772"/>
                    <a:pt x="3074670" y="2664511"/>
                    <a:pt x="2835910" y="2661675"/>
                  </a:cubicBezTo>
                  <a:cubicBezTo>
                    <a:pt x="2623820" y="2659468"/>
                    <a:pt x="2438400" y="2656947"/>
                    <a:pt x="2236470" y="2653165"/>
                  </a:cubicBezTo>
                  <a:cubicBezTo>
                    <a:pt x="2033270" y="2649383"/>
                    <a:pt x="1833880" y="2644340"/>
                    <a:pt x="1621790" y="2638982"/>
                  </a:cubicBezTo>
                  <a:cubicBezTo>
                    <a:pt x="1393190" y="2633309"/>
                    <a:pt x="1145540" y="2638036"/>
                    <a:pt x="911860" y="2619756"/>
                  </a:cubicBezTo>
                  <a:cubicBezTo>
                    <a:pt x="655320" y="2599269"/>
                    <a:pt x="303530" y="2565861"/>
                    <a:pt x="152400" y="2515117"/>
                  </a:cubicBezTo>
                  <a:cubicBezTo>
                    <a:pt x="12700" y="2468156"/>
                    <a:pt x="0" y="2332629"/>
                    <a:pt x="0" y="2332629"/>
                  </a:cubicBezTo>
                  <a:moveTo>
                    <a:pt x="7865110" y="1850407"/>
                  </a:moveTo>
                  <a:cubicBezTo>
                    <a:pt x="7866380" y="1850407"/>
                    <a:pt x="7865110" y="1850407"/>
                    <a:pt x="7865110" y="1850407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492169" y="2382284"/>
            <a:ext cx="14082056" cy="693374"/>
            <a:chOff x="0" y="0"/>
            <a:chExt cx="3708854" cy="1826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08854" cy="182617"/>
            </a:xfrm>
            <a:custGeom>
              <a:avLst/>
              <a:gdLst/>
              <a:ahLst/>
              <a:cxnLst/>
              <a:rect r="r" b="b" t="t" l="l"/>
              <a:pathLst>
                <a:path h="182617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45232"/>
                  </a:lnTo>
                  <a:cubicBezTo>
                    <a:pt x="3708854" y="165879"/>
                    <a:pt x="3692116" y="182617"/>
                    <a:pt x="3671470" y="182617"/>
                  </a:cubicBezTo>
                  <a:lnTo>
                    <a:pt x="37384" y="182617"/>
                  </a:lnTo>
                  <a:cubicBezTo>
                    <a:pt x="16738" y="182617"/>
                    <a:pt x="0" y="165879"/>
                    <a:pt x="0" y="145232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3708854" cy="296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Easy Registration: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Donors and hospitals can quickly sign up and log in.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65996" y="3437607"/>
            <a:ext cx="14082056" cy="693374"/>
            <a:chOff x="0" y="0"/>
            <a:chExt cx="3708854" cy="18261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08854" cy="182617"/>
            </a:xfrm>
            <a:custGeom>
              <a:avLst/>
              <a:gdLst/>
              <a:ahLst/>
              <a:cxnLst/>
              <a:rect r="r" b="b" t="t" l="l"/>
              <a:pathLst>
                <a:path h="182617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45232"/>
                  </a:lnTo>
                  <a:cubicBezTo>
                    <a:pt x="3708854" y="165879"/>
                    <a:pt x="3692116" y="182617"/>
                    <a:pt x="3671470" y="182617"/>
                  </a:cubicBezTo>
                  <a:lnTo>
                    <a:pt x="37384" y="182617"/>
                  </a:lnTo>
                  <a:cubicBezTo>
                    <a:pt x="16738" y="182617"/>
                    <a:pt x="0" y="165879"/>
                    <a:pt x="0" y="145232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14300"/>
              <a:ext cx="3708854" cy="296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Secure Data: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Keeps all donor and recipient information safe with encryption.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65996" y="4550081"/>
            <a:ext cx="14082056" cy="767917"/>
            <a:chOff x="0" y="0"/>
            <a:chExt cx="3708854" cy="202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08854" cy="202250"/>
            </a:xfrm>
            <a:custGeom>
              <a:avLst/>
              <a:gdLst/>
              <a:ahLst/>
              <a:cxnLst/>
              <a:rect r="r" b="b" t="t" l="l"/>
              <a:pathLst>
                <a:path h="202250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64865"/>
                  </a:lnTo>
                  <a:cubicBezTo>
                    <a:pt x="3708854" y="185512"/>
                    <a:pt x="3692116" y="202250"/>
                    <a:pt x="3671470" y="202250"/>
                  </a:cubicBezTo>
                  <a:lnTo>
                    <a:pt x="37384" y="202250"/>
                  </a:lnTo>
                  <a:cubicBezTo>
                    <a:pt x="16738" y="202250"/>
                    <a:pt x="0" y="185512"/>
                    <a:pt x="0" y="164865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14300"/>
              <a:ext cx="3708854" cy="316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User-Friendly Interface: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Simple design that’s easy for anyone to use.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65996" y="5737524"/>
            <a:ext cx="14082056" cy="693374"/>
            <a:chOff x="0" y="0"/>
            <a:chExt cx="3708854" cy="18261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708854" cy="182617"/>
            </a:xfrm>
            <a:custGeom>
              <a:avLst/>
              <a:gdLst/>
              <a:ahLst/>
              <a:cxnLst/>
              <a:rect r="r" b="b" t="t" l="l"/>
              <a:pathLst>
                <a:path h="182617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45232"/>
                  </a:lnTo>
                  <a:cubicBezTo>
                    <a:pt x="3708854" y="165879"/>
                    <a:pt x="3692116" y="182617"/>
                    <a:pt x="3671470" y="182617"/>
                  </a:cubicBezTo>
                  <a:lnTo>
                    <a:pt x="37384" y="182617"/>
                  </a:lnTo>
                  <a:cubicBezTo>
                    <a:pt x="16738" y="182617"/>
                    <a:pt x="0" y="165879"/>
                    <a:pt x="0" y="145232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14300"/>
              <a:ext cx="3708854" cy="296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Emergency Alerts: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Quickly alerts nearby donors during emergencies.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65996" y="6849998"/>
            <a:ext cx="14082056" cy="693374"/>
            <a:chOff x="0" y="0"/>
            <a:chExt cx="3708854" cy="18261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708854" cy="182617"/>
            </a:xfrm>
            <a:custGeom>
              <a:avLst/>
              <a:gdLst/>
              <a:ahLst/>
              <a:cxnLst/>
              <a:rect r="r" b="b" t="t" l="l"/>
              <a:pathLst>
                <a:path h="182617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45232"/>
                  </a:lnTo>
                  <a:cubicBezTo>
                    <a:pt x="3708854" y="165879"/>
                    <a:pt x="3692116" y="182617"/>
                    <a:pt x="3671470" y="182617"/>
                  </a:cubicBezTo>
                  <a:lnTo>
                    <a:pt x="37384" y="182617"/>
                  </a:lnTo>
                  <a:cubicBezTo>
                    <a:pt x="16738" y="182617"/>
                    <a:pt x="0" y="165879"/>
                    <a:pt x="0" y="145232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14300"/>
              <a:ext cx="3708854" cy="296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Quick Blood Requests: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Receivers can request blood easily through the system.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65996" y="7903984"/>
            <a:ext cx="14082056" cy="693374"/>
            <a:chOff x="0" y="0"/>
            <a:chExt cx="3708854" cy="1826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708854" cy="182617"/>
            </a:xfrm>
            <a:custGeom>
              <a:avLst/>
              <a:gdLst/>
              <a:ahLst/>
              <a:cxnLst/>
              <a:rect r="r" b="b" t="t" l="l"/>
              <a:pathLst>
                <a:path h="182617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45232"/>
                  </a:lnTo>
                  <a:cubicBezTo>
                    <a:pt x="3708854" y="165879"/>
                    <a:pt x="3692116" y="182617"/>
                    <a:pt x="3671470" y="182617"/>
                  </a:cubicBezTo>
                  <a:lnTo>
                    <a:pt x="37384" y="182617"/>
                  </a:lnTo>
                  <a:cubicBezTo>
                    <a:pt x="16738" y="182617"/>
                    <a:pt x="0" y="165879"/>
                    <a:pt x="0" y="145232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14300"/>
              <a:ext cx="3708854" cy="296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Blood Search: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available blood types and their details.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4752462" y="5737524"/>
            <a:ext cx="3467181" cy="4200329"/>
          </a:xfrm>
          <a:custGeom>
            <a:avLst/>
            <a:gdLst/>
            <a:ahLst/>
            <a:cxnLst/>
            <a:rect r="r" b="b" t="t" l="l"/>
            <a:pathLst>
              <a:path h="4200329" w="3467181">
                <a:moveTo>
                  <a:pt x="0" y="0"/>
                </a:moveTo>
                <a:lnTo>
                  <a:pt x="3467181" y="0"/>
                </a:lnTo>
                <a:lnTo>
                  <a:pt x="3467181" y="4200330"/>
                </a:lnTo>
                <a:lnTo>
                  <a:pt x="0" y="4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67357" y="9425864"/>
            <a:ext cx="228988" cy="718975"/>
            <a:chOff x="0" y="0"/>
            <a:chExt cx="354330" cy="1112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340010" y="9672909"/>
            <a:ext cx="690248" cy="218319"/>
            <a:chOff x="0" y="0"/>
            <a:chExt cx="1068070" cy="337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7851472" y="8953934"/>
            <a:ext cx="228988" cy="718975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624125" y="9200979"/>
            <a:ext cx="690248" cy="218319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7394261" y="281925"/>
            <a:ext cx="284853" cy="894378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7111450" y="589240"/>
            <a:ext cx="858644" cy="271581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8891393" y="4501591"/>
            <a:ext cx="2008552" cy="283772"/>
            <a:chOff x="0" y="0"/>
            <a:chExt cx="529001" cy="747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9001" cy="74738"/>
            </a:xfrm>
            <a:custGeom>
              <a:avLst/>
              <a:gdLst/>
              <a:ahLst/>
              <a:cxnLst/>
              <a:rect r="r" b="b" t="t" l="l"/>
              <a:pathLst>
                <a:path h="74738" w="529001">
                  <a:moveTo>
                    <a:pt x="37369" y="0"/>
                  </a:moveTo>
                  <a:lnTo>
                    <a:pt x="491632" y="0"/>
                  </a:lnTo>
                  <a:cubicBezTo>
                    <a:pt x="512271" y="0"/>
                    <a:pt x="529001" y="16731"/>
                    <a:pt x="529001" y="37369"/>
                  </a:cubicBezTo>
                  <a:lnTo>
                    <a:pt x="529001" y="37369"/>
                  </a:lnTo>
                  <a:cubicBezTo>
                    <a:pt x="529001" y="58008"/>
                    <a:pt x="512271" y="74738"/>
                    <a:pt x="491632" y="74738"/>
                  </a:cubicBezTo>
                  <a:lnTo>
                    <a:pt x="37369" y="74738"/>
                  </a:lnTo>
                  <a:cubicBezTo>
                    <a:pt x="16731" y="74738"/>
                    <a:pt x="0" y="58008"/>
                    <a:pt x="0" y="37369"/>
                  </a:cubicBezTo>
                  <a:lnTo>
                    <a:pt x="0" y="37369"/>
                  </a:lnTo>
                  <a:cubicBezTo>
                    <a:pt x="0" y="16731"/>
                    <a:pt x="16731" y="0"/>
                    <a:pt x="37369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29001" cy="122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11518745" y="4086758"/>
            <a:ext cx="12484848" cy="2113485"/>
            <a:chOff x="0" y="0"/>
            <a:chExt cx="16156940" cy="27351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12292"/>
              <a:ext cx="16127730" cy="2790129"/>
            </a:xfrm>
            <a:custGeom>
              <a:avLst/>
              <a:gdLst/>
              <a:ahLst/>
              <a:cxnLst/>
              <a:rect r="r" b="b" t="t" l="l"/>
              <a:pathLst>
                <a:path h="2790129" w="16127730">
                  <a:moveTo>
                    <a:pt x="0" y="2332629"/>
                  </a:moveTo>
                  <a:cubicBezTo>
                    <a:pt x="181610" y="2060631"/>
                    <a:pt x="254000" y="1991292"/>
                    <a:pt x="314960" y="1925420"/>
                  </a:cubicBezTo>
                  <a:cubicBezTo>
                    <a:pt x="373380" y="1862384"/>
                    <a:pt x="439420" y="1801870"/>
                    <a:pt x="487680" y="1741356"/>
                  </a:cubicBezTo>
                  <a:cubicBezTo>
                    <a:pt x="534670" y="1682733"/>
                    <a:pt x="580390" y="1623480"/>
                    <a:pt x="603250" y="1567693"/>
                  </a:cubicBezTo>
                  <a:cubicBezTo>
                    <a:pt x="624840" y="1516634"/>
                    <a:pt x="622300" y="1474716"/>
                    <a:pt x="631190" y="1419560"/>
                  </a:cubicBezTo>
                  <a:cubicBezTo>
                    <a:pt x="641350" y="1349590"/>
                    <a:pt x="655320" y="1256298"/>
                    <a:pt x="661670" y="1181916"/>
                  </a:cubicBezTo>
                  <a:cubicBezTo>
                    <a:pt x="666750" y="1116674"/>
                    <a:pt x="666750" y="1059627"/>
                    <a:pt x="666750" y="997222"/>
                  </a:cubicBezTo>
                  <a:cubicBezTo>
                    <a:pt x="668020" y="933241"/>
                    <a:pt x="665480" y="864847"/>
                    <a:pt x="664210" y="801812"/>
                  </a:cubicBezTo>
                  <a:cubicBezTo>
                    <a:pt x="662940" y="743189"/>
                    <a:pt x="662940" y="690554"/>
                    <a:pt x="659130" y="632246"/>
                  </a:cubicBezTo>
                  <a:cubicBezTo>
                    <a:pt x="654050" y="570471"/>
                    <a:pt x="640080" y="501447"/>
                    <a:pt x="635000" y="440618"/>
                  </a:cubicBezTo>
                  <a:cubicBezTo>
                    <a:pt x="629920" y="385147"/>
                    <a:pt x="629920" y="319905"/>
                    <a:pt x="628650" y="281769"/>
                  </a:cubicBezTo>
                  <a:cubicBezTo>
                    <a:pt x="628650" y="260652"/>
                    <a:pt x="626110" y="232286"/>
                    <a:pt x="626110" y="232286"/>
                  </a:cubicBezTo>
                  <a:cubicBezTo>
                    <a:pt x="626110" y="231971"/>
                    <a:pt x="633730" y="218733"/>
                    <a:pt x="636270" y="212114"/>
                  </a:cubicBezTo>
                  <a:cubicBezTo>
                    <a:pt x="640080" y="205181"/>
                    <a:pt x="646430" y="192258"/>
                    <a:pt x="646430" y="191943"/>
                  </a:cubicBezTo>
                  <a:cubicBezTo>
                    <a:pt x="646430" y="191628"/>
                    <a:pt x="665480" y="179021"/>
                    <a:pt x="675640" y="172717"/>
                  </a:cubicBezTo>
                  <a:cubicBezTo>
                    <a:pt x="684530" y="166414"/>
                    <a:pt x="703580" y="154122"/>
                    <a:pt x="704850" y="153807"/>
                  </a:cubicBezTo>
                  <a:cubicBezTo>
                    <a:pt x="704850" y="153491"/>
                    <a:pt x="735330" y="142775"/>
                    <a:pt x="750570" y="137102"/>
                  </a:cubicBezTo>
                  <a:cubicBezTo>
                    <a:pt x="767080" y="131429"/>
                    <a:pt x="796290" y="120398"/>
                    <a:pt x="797560" y="120398"/>
                  </a:cubicBezTo>
                  <a:cubicBezTo>
                    <a:pt x="798830" y="120083"/>
                    <a:pt x="838200" y="111258"/>
                    <a:pt x="858520" y="106845"/>
                  </a:cubicBezTo>
                  <a:cubicBezTo>
                    <a:pt x="878840" y="102433"/>
                    <a:pt x="919480" y="93608"/>
                    <a:pt x="920750" y="93293"/>
                  </a:cubicBezTo>
                  <a:cubicBezTo>
                    <a:pt x="920750" y="93293"/>
                    <a:pt x="969010" y="86989"/>
                    <a:pt x="993140" y="83837"/>
                  </a:cubicBezTo>
                  <a:cubicBezTo>
                    <a:pt x="1017270" y="80685"/>
                    <a:pt x="1064260" y="74382"/>
                    <a:pt x="1065530" y="74382"/>
                  </a:cubicBezTo>
                  <a:cubicBezTo>
                    <a:pt x="1066800" y="74382"/>
                    <a:pt x="1118870" y="71230"/>
                    <a:pt x="1144270" y="69654"/>
                  </a:cubicBezTo>
                  <a:cubicBezTo>
                    <a:pt x="1170940" y="68078"/>
                    <a:pt x="1223010" y="64611"/>
                    <a:pt x="1224280" y="64611"/>
                  </a:cubicBezTo>
                  <a:cubicBezTo>
                    <a:pt x="1225550" y="64611"/>
                    <a:pt x="1239520" y="65242"/>
                    <a:pt x="1243330" y="64611"/>
                  </a:cubicBezTo>
                  <a:cubicBezTo>
                    <a:pt x="1245870" y="64296"/>
                    <a:pt x="1244600" y="63666"/>
                    <a:pt x="1248410" y="63035"/>
                  </a:cubicBezTo>
                  <a:cubicBezTo>
                    <a:pt x="1258570" y="59253"/>
                    <a:pt x="1310640" y="43810"/>
                    <a:pt x="1348740" y="35930"/>
                  </a:cubicBezTo>
                  <a:cubicBezTo>
                    <a:pt x="1385570" y="28051"/>
                    <a:pt x="1428750" y="21432"/>
                    <a:pt x="1471930" y="15759"/>
                  </a:cubicBezTo>
                  <a:cubicBezTo>
                    <a:pt x="1516380" y="10401"/>
                    <a:pt x="1564640" y="6303"/>
                    <a:pt x="1611630" y="3782"/>
                  </a:cubicBezTo>
                  <a:cubicBezTo>
                    <a:pt x="1659890" y="1261"/>
                    <a:pt x="1710690" y="0"/>
                    <a:pt x="1758950" y="315"/>
                  </a:cubicBezTo>
                  <a:cubicBezTo>
                    <a:pt x="1808480" y="630"/>
                    <a:pt x="1842770" y="2206"/>
                    <a:pt x="1906270" y="5673"/>
                  </a:cubicBezTo>
                  <a:cubicBezTo>
                    <a:pt x="2028190" y="11977"/>
                    <a:pt x="2249170" y="23638"/>
                    <a:pt x="2433320" y="41288"/>
                  </a:cubicBezTo>
                  <a:cubicBezTo>
                    <a:pt x="2655570" y="62720"/>
                    <a:pt x="2933700" y="92347"/>
                    <a:pt x="3135630" y="129538"/>
                  </a:cubicBezTo>
                  <a:cubicBezTo>
                    <a:pt x="3326130" y="165153"/>
                    <a:pt x="3481070" y="213690"/>
                    <a:pt x="3619500" y="258130"/>
                  </a:cubicBezTo>
                  <a:cubicBezTo>
                    <a:pt x="3747770" y="299734"/>
                    <a:pt x="3839210" y="342598"/>
                    <a:pt x="3945890" y="386723"/>
                  </a:cubicBezTo>
                  <a:cubicBezTo>
                    <a:pt x="4057650" y="432424"/>
                    <a:pt x="4136390" y="487580"/>
                    <a:pt x="4273550" y="528238"/>
                  </a:cubicBezTo>
                  <a:cubicBezTo>
                    <a:pt x="4405630" y="567320"/>
                    <a:pt x="4566920" y="603880"/>
                    <a:pt x="4749800" y="627203"/>
                  </a:cubicBezTo>
                  <a:cubicBezTo>
                    <a:pt x="4937760" y="650842"/>
                    <a:pt x="5167630" y="659982"/>
                    <a:pt x="5388610" y="667231"/>
                  </a:cubicBezTo>
                  <a:cubicBezTo>
                    <a:pt x="5621020" y="674480"/>
                    <a:pt x="5859780" y="666601"/>
                    <a:pt x="6113780" y="668492"/>
                  </a:cubicBezTo>
                  <a:cubicBezTo>
                    <a:pt x="6393180" y="670383"/>
                    <a:pt x="6711950" y="667861"/>
                    <a:pt x="6996430" y="678892"/>
                  </a:cubicBezTo>
                  <a:cubicBezTo>
                    <a:pt x="7272020" y="689608"/>
                    <a:pt x="7557770" y="709465"/>
                    <a:pt x="7795260" y="731842"/>
                  </a:cubicBezTo>
                  <a:cubicBezTo>
                    <a:pt x="8001000" y="751383"/>
                    <a:pt x="8183880" y="771239"/>
                    <a:pt x="8347710" y="801181"/>
                  </a:cubicBezTo>
                  <a:cubicBezTo>
                    <a:pt x="8510270" y="831123"/>
                    <a:pt x="8646160" y="868945"/>
                    <a:pt x="8773160" y="911809"/>
                  </a:cubicBezTo>
                  <a:cubicBezTo>
                    <a:pt x="8914130" y="959085"/>
                    <a:pt x="9028430" y="1022121"/>
                    <a:pt x="9144000" y="1075386"/>
                  </a:cubicBezTo>
                  <a:cubicBezTo>
                    <a:pt x="9250680" y="1125499"/>
                    <a:pt x="9287510" y="1188850"/>
                    <a:pt x="9441180" y="1222259"/>
                  </a:cubicBezTo>
                  <a:cubicBezTo>
                    <a:pt x="9594850" y="1255667"/>
                    <a:pt x="9856470" y="1266699"/>
                    <a:pt x="10064750" y="1275524"/>
                  </a:cubicBezTo>
                  <a:cubicBezTo>
                    <a:pt x="10264140" y="1284349"/>
                    <a:pt x="10457180" y="1272372"/>
                    <a:pt x="10665460" y="1277415"/>
                  </a:cubicBezTo>
                  <a:cubicBezTo>
                    <a:pt x="10895330" y="1282773"/>
                    <a:pt x="11159490" y="1292858"/>
                    <a:pt x="11386820" y="1310508"/>
                  </a:cubicBezTo>
                  <a:cubicBezTo>
                    <a:pt x="11606530" y="1327528"/>
                    <a:pt x="11823700" y="1351481"/>
                    <a:pt x="12009120" y="1380478"/>
                  </a:cubicBezTo>
                  <a:cubicBezTo>
                    <a:pt x="12184380" y="1407583"/>
                    <a:pt x="12332970" y="1438786"/>
                    <a:pt x="12475210" y="1477237"/>
                  </a:cubicBezTo>
                  <a:cubicBezTo>
                    <a:pt x="12631420" y="1518841"/>
                    <a:pt x="12788900" y="1570845"/>
                    <a:pt x="12896850" y="1623795"/>
                  </a:cubicBezTo>
                  <a:cubicBezTo>
                    <a:pt x="13006070" y="1677060"/>
                    <a:pt x="13075920" y="1739150"/>
                    <a:pt x="13127989" y="1795567"/>
                  </a:cubicBezTo>
                  <a:cubicBezTo>
                    <a:pt x="13174980" y="1847571"/>
                    <a:pt x="13136880" y="1901466"/>
                    <a:pt x="13208000" y="1949373"/>
                  </a:cubicBezTo>
                  <a:cubicBezTo>
                    <a:pt x="13280389" y="1998541"/>
                    <a:pt x="13403580" y="2052436"/>
                    <a:pt x="13564870" y="2085845"/>
                  </a:cubicBezTo>
                  <a:cubicBezTo>
                    <a:pt x="13728700" y="2119884"/>
                    <a:pt x="13971270" y="2129025"/>
                    <a:pt x="14184630" y="2151087"/>
                  </a:cubicBezTo>
                  <a:cubicBezTo>
                    <a:pt x="14413230" y="2174725"/>
                    <a:pt x="14669770" y="2198679"/>
                    <a:pt x="14894561" y="2224208"/>
                  </a:cubicBezTo>
                  <a:cubicBezTo>
                    <a:pt x="15104111" y="2247846"/>
                    <a:pt x="15303500" y="2265812"/>
                    <a:pt x="15491461" y="2297645"/>
                  </a:cubicBezTo>
                  <a:cubicBezTo>
                    <a:pt x="15692120" y="2331684"/>
                    <a:pt x="15995650" y="2367929"/>
                    <a:pt x="16054070" y="2424661"/>
                  </a:cubicBezTo>
                  <a:cubicBezTo>
                    <a:pt x="16127730" y="2496206"/>
                    <a:pt x="15895320" y="2664826"/>
                    <a:pt x="15661639" y="2706745"/>
                  </a:cubicBezTo>
                  <a:cubicBezTo>
                    <a:pt x="15478761" y="2790129"/>
                    <a:pt x="15165070" y="2712418"/>
                    <a:pt x="14926311" y="2709897"/>
                  </a:cubicBezTo>
                  <a:cubicBezTo>
                    <a:pt x="14700250" y="2707691"/>
                    <a:pt x="14494511" y="2696344"/>
                    <a:pt x="14267180" y="2693192"/>
                  </a:cubicBezTo>
                  <a:cubicBezTo>
                    <a:pt x="14025880" y="2690041"/>
                    <a:pt x="13783311" y="2692247"/>
                    <a:pt x="13519150" y="2691617"/>
                  </a:cubicBezTo>
                  <a:cubicBezTo>
                    <a:pt x="13219430" y="2690986"/>
                    <a:pt x="12860020" y="2690041"/>
                    <a:pt x="12561570" y="2689410"/>
                  </a:cubicBezTo>
                  <a:cubicBezTo>
                    <a:pt x="12298680" y="2688780"/>
                    <a:pt x="12071350" y="2688150"/>
                    <a:pt x="11822430" y="2687519"/>
                  </a:cubicBezTo>
                  <a:cubicBezTo>
                    <a:pt x="11569700" y="2687204"/>
                    <a:pt x="11316970" y="2686574"/>
                    <a:pt x="11059160" y="2685943"/>
                  </a:cubicBezTo>
                  <a:cubicBezTo>
                    <a:pt x="10792460" y="2685628"/>
                    <a:pt x="10524490" y="2684998"/>
                    <a:pt x="10246360" y="2684367"/>
                  </a:cubicBezTo>
                  <a:cubicBezTo>
                    <a:pt x="9954260" y="2683737"/>
                    <a:pt x="9640570" y="2682791"/>
                    <a:pt x="9345930" y="2682161"/>
                  </a:cubicBezTo>
                  <a:cubicBezTo>
                    <a:pt x="9061450" y="2681846"/>
                    <a:pt x="8793480" y="2681531"/>
                    <a:pt x="8507730" y="2680900"/>
                  </a:cubicBezTo>
                  <a:cubicBezTo>
                    <a:pt x="8206740" y="2680585"/>
                    <a:pt x="7884160" y="2679640"/>
                    <a:pt x="7581900" y="2679325"/>
                  </a:cubicBezTo>
                  <a:cubicBezTo>
                    <a:pt x="7291070" y="2678694"/>
                    <a:pt x="7004050" y="2678694"/>
                    <a:pt x="6728460" y="2678379"/>
                  </a:cubicBezTo>
                  <a:cubicBezTo>
                    <a:pt x="6466840" y="2678379"/>
                    <a:pt x="6210300" y="2678379"/>
                    <a:pt x="5966460" y="2678379"/>
                  </a:cubicBezTo>
                  <a:cubicBezTo>
                    <a:pt x="5739130" y="2678379"/>
                    <a:pt x="5543550" y="2679640"/>
                    <a:pt x="5311140" y="2679009"/>
                  </a:cubicBezTo>
                  <a:cubicBezTo>
                    <a:pt x="5045710" y="2677749"/>
                    <a:pt x="4744720" y="2673967"/>
                    <a:pt x="4460240" y="2672076"/>
                  </a:cubicBezTo>
                  <a:cubicBezTo>
                    <a:pt x="4173220" y="2670184"/>
                    <a:pt x="3876040" y="2669239"/>
                    <a:pt x="3596640" y="2667348"/>
                  </a:cubicBezTo>
                  <a:cubicBezTo>
                    <a:pt x="3335020" y="2665772"/>
                    <a:pt x="3074670" y="2664511"/>
                    <a:pt x="2835910" y="2661675"/>
                  </a:cubicBezTo>
                  <a:cubicBezTo>
                    <a:pt x="2623820" y="2659468"/>
                    <a:pt x="2438400" y="2656947"/>
                    <a:pt x="2236470" y="2653165"/>
                  </a:cubicBezTo>
                  <a:cubicBezTo>
                    <a:pt x="2033270" y="2649383"/>
                    <a:pt x="1833880" y="2644340"/>
                    <a:pt x="1621790" y="2638982"/>
                  </a:cubicBezTo>
                  <a:cubicBezTo>
                    <a:pt x="1393190" y="2633309"/>
                    <a:pt x="1145540" y="2638036"/>
                    <a:pt x="911860" y="2619756"/>
                  </a:cubicBezTo>
                  <a:cubicBezTo>
                    <a:pt x="655320" y="2599269"/>
                    <a:pt x="303530" y="2565861"/>
                    <a:pt x="152400" y="2515117"/>
                  </a:cubicBezTo>
                  <a:cubicBezTo>
                    <a:pt x="12700" y="2468156"/>
                    <a:pt x="0" y="2332629"/>
                    <a:pt x="0" y="2332629"/>
                  </a:cubicBezTo>
                  <a:moveTo>
                    <a:pt x="7865110" y="1850407"/>
                  </a:moveTo>
                  <a:cubicBezTo>
                    <a:pt x="7866380" y="1850407"/>
                    <a:pt x="7865110" y="1850407"/>
                    <a:pt x="7865110" y="1850407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1" id="21"/>
          <p:cNvSpPr/>
          <p:nvPr/>
        </p:nvSpPr>
        <p:spPr>
          <a:xfrm flipH="true" flipV="false" rot="0">
            <a:off x="14796345" y="5901209"/>
            <a:ext cx="3264561" cy="3990019"/>
          </a:xfrm>
          <a:custGeom>
            <a:avLst/>
            <a:gdLst/>
            <a:ahLst/>
            <a:cxnLst/>
            <a:rect r="r" b="b" t="t" l="l"/>
            <a:pathLst>
              <a:path h="3990019" w="3264561">
                <a:moveTo>
                  <a:pt x="3264561" y="0"/>
                </a:moveTo>
                <a:lnTo>
                  <a:pt x="0" y="0"/>
                </a:lnTo>
                <a:lnTo>
                  <a:pt x="0" y="3990018"/>
                </a:lnTo>
                <a:lnTo>
                  <a:pt x="3264561" y="3990018"/>
                </a:lnTo>
                <a:lnTo>
                  <a:pt x="32645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262823" y="1691440"/>
            <a:ext cx="5917619" cy="6904121"/>
          </a:xfrm>
          <a:custGeom>
            <a:avLst/>
            <a:gdLst/>
            <a:ahLst/>
            <a:cxnLst/>
            <a:rect r="r" b="b" t="t" l="l"/>
            <a:pathLst>
              <a:path h="6904121" w="5917619">
                <a:moveTo>
                  <a:pt x="0" y="0"/>
                </a:moveTo>
                <a:lnTo>
                  <a:pt x="5917619" y="0"/>
                </a:lnTo>
                <a:lnTo>
                  <a:pt x="5917619" y="6904120"/>
                </a:lnTo>
                <a:lnTo>
                  <a:pt x="0" y="6904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47" r="0" b="-1347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905689" y="551140"/>
            <a:ext cx="7399908" cy="106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3"/>
              </a:lnSpc>
            </a:pPr>
            <a:r>
              <a:rPr lang="en-US" sz="6744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ARCHITECTURE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1059115">
            <a:off x="953617" y="560938"/>
            <a:ext cx="1338039" cy="2102632"/>
          </a:xfrm>
          <a:custGeom>
            <a:avLst/>
            <a:gdLst/>
            <a:ahLst/>
            <a:cxnLst/>
            <a:rect r="r" b="b" t="t" l="l"/>
            <a:pathLst>
              <a:path h="2102632" w="1338039">
                <a:moveTo>
                  <a:pt x="0" y="0"/>
                </a:moveTo>
                <a:lnTo>
                  <a:pt x="1338039" y="0"/>
                </a:lnTo>
                <a:lnTo>
                  <a:pt x="1338039" y="2102632"/>
                </a:lnTo>
                <a:lnTo>
                  <a:pt x="0" y="21026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67983" y="0"/>
            <a:ext cx="514936" cy="1616788"/>
            <a:chOff x="0" y="0"/>
            <a:chExt cx="354330" cy="1112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6256739" y="555540"/>
            <a:ext cx="1552190" cy="490942"/>
            <a:chOff x="0" y="0"/>
            <a:chExt cx="1068070" cy="337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590351" y="8803751"/>
            <a:ext cx="289541" cy="909097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02885" y="9116124"/>
            <a:ext cx="872775" cy="276050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45399" y="747196"/>
            <a:ext cx="240788" cy="837043"/>
            <a:chOff x="0" y="0"/>
            <a:chExt cx="354330" cy="12317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50620"/>
              <a:ext cx="273050" cy="1126290"/>
            </a:xfrm>
            <a:custGeom>
              <a:avLst/>
              <a:gdLst/>
              <a:ahLst/>
              <a:cxnLst/>
              <a:rect r="r" b="b" t="t" l="l"/>
              <a:pathLst>
                <a:path h="1126290" w="273050">
                  <a:moveTo>
                    <a:pt x="252730" y="112488"/>
                  </a:moveTo>
                  <a:cubicBezTo>
                    <a:pt x="271780" y="895688"/>
                    <a:pt x="273050" y="991303"/>
                    <a:pt x="250190" y="1044735"/>
                  </a:cubicBezTo>
                  <a:cubicBezTo>
                    <a:pt x="237490" y="1075670"/>
                    <a:pt x="220980" y="1093949"/>
                    <a:pt x="199390" y="1106604"/>
                  </a:cubicBezTo>
                  <a:cubicBezTo>
                    <a:pt x="177800" y="1119259"/>
                    <a:pt x="148590" y="1126289"/>
                    <a:pt x="124460" y="1122071"/>
                  </a:cubicBezTo>
                  <a:cubicBezTo>
                    <a:pt x="100330" y="1117853"/>
                    <a:pt x="73660" y="1102386"/>
                    <a:pt x="57150" y="1084106"/>
                  </a:cubicBezTo>
                  <a:cubicBezTo>
                    <a:pt x="39370" y="1064421"/>
                    <a:pt x="26670" y="1034893"/>
                    <a:pt x="24130" y="1008177"/>
                  </a:cubicBezTo>
                  <a:cubicBezTo>
                    <a:pt x="20320" y="981461"/>
                    <a:pt x="26670" y="947714"/>
                    <a:pt x="39370" y="925216"/>
                  </a:cubicBezTo>
                  <a:cubicBezTo>
                    <a:pt x="50800" y="902719"/>
                    <a:pt x="77470" y="880221"/>
                    <a:pt x="96520" y="870378"/>
                  </a:cubicBezTo>
                  <a:cubicBezTo>
                    <a:pt x="109220" y="861942"/>
                    <a:pt x="120650" y="860536"/>
                    <a:pt x="133350" y="860536"/>
                  </a:cubicBezTo>
                  <a:cubicBezTo>
                    <a:pt x="146050" y="859130"/>
                    <a:pt x="157480" y="859130"/>
                    <a:pt x="171450" y="863348"/>
                  </a:cubicBezTo>
                  <a:cubicBezTo>
                    <a:pt x="190500" y="871785"/>
                    <a:pt x="220980" y="888658"/>
                    <a:pt x="234950" y="909749"/>
                  </a:cubicBezTo>
                  <a:cubicBezTo>
                    <a:pt x="250190" y="930841"/>
                    <a:pt x="259080" y="967400"/>
                    <a:pt x="260350" y="989897"/>
                  </a:cubicBezTo>
                  <a:cubicBezTo>
                    <a:pt x="262890" y="1005364"/>
                    <a:pt x="260350" y="1016613"/>
                    <a:pt x="255270" y="1032080"/>
                  </a:cubicBezTo>
                  <a:cubicBezTo>
                    <a:pt x="247650" y="1051766"/>
                    <a:pt x="229870" y="1084106"/>
                    <a:pt x="210820" y="1099573"/>
                  </a:cubicBezTo>
                  <a:cubicBezTo>
                    <a:pt x="190500" y="1115041"/>
                    <a:pt x="161290" y="1124883"/>
                    <a:pt x="137160" y="1123477"/>
                  </a:cubicBezTo>
                  <a:cubicBezTo>
                    <a:pt x="113030" y="1122071"/>
                    <a:pt x="82550" y="1106604"/>
                    <a:pt x="66040" y="1093949"/>
                  </a:cubicBezTo>
                  <a:cubicBezTo>
                    <a:pt x="54610" y="1084106"/>
                    <a:pt x="46990" y="1075670"/>
                    <a:pt x="40640" y="1061609"/>
                  </a:cubicBezTo>
                  <a:cubicBezTo>
                    <a:pt x="31750" y="1040517"/>
                    <a:pt x="24130" y="1010989"/>
                    <a:pt x="22860" y="980054"/>
                  </a:cubicBezTo>
                  <a:cubicBezTo>
                    <a:pt x="21590" y="939278"/>
                    <a:pt x="36830" y="906937"/>
                    <a:pt x="40640" y="843662"/>
                  </a:cubicBezTo>
                  <a:cubicBezTo>
                    <a:pt x="49530" y="691803"/>
                    <a:pt x="0" y="188418"/>
                    <a:pt x="39370" y="77336"/>
                  </a:cubicBezTo>
                  <a:cubicBezTo>
                    <a:pt x="52070" y="39371"/>
                    <a:pt x="71120" y="25310"/>
                    <a:pt x="92710" y="12655"/>
                  </a:cubicBezTo>
                  <a:cubicBezTo>
                    <a:pt x="115570" y="1406"/>
                    <a:pt x="149860" y="0"/>
                    <a:pt x="171450" y="5624"/>
                  </a:cubicBezTo>
                  <a:cubicBezTo>
                    <a:pt x="189230" y="9843"/>
                    <a:pt x="205740" y="19685"/>
                    <a:pt x="218440" y="33746"/>
                  </a:cubicBezTo>
                  <a:cubicBezTo>
                    <a:pt x="233680" y="52026"/>
                    <a:pt x="252730" y="112488"/>
                    <a:pt x="252730" y="112488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302885" y="1038633"/>
            <a:ext cx="725815" cy="254171"/>
            <a:chOff x="0" y="0"/>
            <a:chExt cx="1068070" cy="3740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6716"/>
              <a:ext cx="967740" cy="324810"/>
            </a:xfrm>
            <a:custGeom>
              <a:avLst/>
              <a:gdLst/>
              <a:ahLst/>
              <a:cxnLst/>
              <a:rect r="r" b="b" t="t" l="l"/>
              <a:pathLst>
                <a:path h="324810" w="967740">
                  <a:moveTo>
                    <a:pt x="100330" y="53432"/>
                  </a:moveTo>
                  <a:cubicBezTo>
                    <a:pt x="468630" y="28122"/>
                    <a:pt x="793750" y="0"/>
                    <a:pt x="883920" y="32340"/>
                  </a:cubicBezTo>
                  <a:cubicBezTo>
                    <a:pt x="918210" y="44995"/>
                    <a:pt x="932180" y="61869"/>
                    <a:pt x="944880" y="84366"/>
                  </a:cubicBezTo>
                  <a:cubicBezTo>
                    <a:pt x="958850" y="106864"/>
                    <a:pt x="966470" y="139204"/>
                    <a:pt x="965200" y="165920"/>
                  </a:cubicBezTo>
                  <a:cubicBezTo>
                    <a:pt x="963930" y="192636"/>
                    <a:pt x="948690" y="224977"/>
                    <a:pt x="937260" y="243256"/>
                  </a:cubicBezTo>
                  <a:cubicBezTo>
                    <a:pt x="928370" y="257317"/>
                    <a:pt x="918210" y="264348"/>
                    <a:pt x="908050" y="271378"/>
                  </a:cubicBezTo>
                  <a:cubicBezTo>
                    <a:pt x="896620" y="278409"/>
                    <a:pt x="886460" y="285439"/>
                    <a:pt x="872490" y="286845"/>
                  </a:cubicBezTo>
                  <a:cubicBezTo>
                    <a:pt x="852170" y="291064"/>
                    <a:pt x="817880" y="289657"/>
                    <a:pt x="796290" y="278409"/>
                  </a:cubicBezTo>
                  <a:cubicBezTo>
                    <a:pt x="774700" y="267160"/>
                    <a:pt x="751840" y="243256"/>
                    <a:pt x="740410" y="220758"/>
                  </a:cubicBezTo>
                  <a:cubicBezTo>
                    <a:pt x="728980" y="196855"/>
                    <a:pt x="723900" y="163108"/>
                    <a:pt x="728980" y="136392"/>
                  </a:cubicBezTo>
                  <a:cubicBezTo>
                    <a:pt x="732790" y="111082"/>
                    <a:pt x="750570" y="78742"/>
                    <a:pt x="764540" y="61869"/>
                  </a:cubicBezTo>
                  <a:cubicBezTo>
                    <a:pt x="773430" y="50620"/>
                    <a:pt x="782320" y="43589"/>
                    <a:pt x="796290" y="37965"/>
                  </a:cubicBezTo>
                  <a:cubicBezTo>
                    <a:pt x="815340" y="30934"/>
                    <a:pt x="848360" y="23904"/>
                    <a:pt x="872490" y="29528"/>
                  </a:cubicBezTo>
                  <a:cubicBezTo>
                    <a:pt x="895350" y="35153"/>
                    <a:pt x="922020" y="52026"/>
                    <a:pt x="937260" y="73117"/>
                  </a:cubicBezTo>
                  <a:cubicBezTo>
                    <a:pt x="952500" y="92803"/>
                    <a:pt x="962660" y="127955"/>
                    <a:pt x="965200" y="151859"/>
                  </a:cubicBezTo>
                  <a:cubicBezTo>
                    <a:pt x="967740" y="167326"/>
                    <a:pt x="966470" y="178575"/>
                    <a:pt x="961390" y="194042"/>
                  </a:cubicBezTo>
                  <a:cubicBezTo>
                    <a:pt x="953770" y="215134"/>
                    <a:pt x="937260" y="247474"/>
                    <a:pt x="918210" y="262941"/>
                  </a:cubicBezTo>
                  <a:cubicBezTo>
                    <a:pt x="899160" y="279815"/>
                    <a:pt x="883920" y="284033"/>
                    <a:pt x="845820" y="291064"/>
                  </a:cubicBezTo>
                  <a:cubicBezTo>
                    <a:pt x="726440" y="312155"/>
                    <a:pt x="167640" y="324810"/>
                    <a:pt x="69850" y="291064"/>
                  </a:cubicBezTo>
                  <a:cubicBezTo>
                    <a:pt x="44450" y="281221"/>
                    <a:pt x="38100" y="272784"/>
                    <a:pt x="26670" y="255911"/>
                  </a:cubicBezTo>
                  <a:cubicBezTo>
                    <a:pt x="12700" y="236226"/>
                    <a:pt x="0" y="201073"/>
                    <a:pt x="0" y="174357"/>
                  </a:cubicBezTo>
                  <a:cubicBezTo>
                    <a:pt x="1270" y="146235"/>
                    <a:pt x="12700" y="112488"/>
                    <a:pt x="29210" y="92803"/>
                  </a:cubicBezTo>
                  <a:cubicBezTo>
                    <a:pt x="46990" y="73117"/>
                    <a:pt x="100330" y="53432"/>
                    <a:pt x="100330" y="53432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3225321" y="364548"/>
            <a:ext cx="11355406" cy="107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1"/>
              </a:lnSpc>
            </a:pPr>
            <a:r>
              <a:rPr lang="en-US" sz="6816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ADVANTAGES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766047" y="7359998"/>
            <a:ext cx="9982736" cy="8415778"/>
            <a:chOff x="0" y="0"/>
            <a:chExt cx="16156940" cy="136208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175660" y="2194983"/>
            <a:ext cx="14082056" cy="1114806"/>
            <a:chOff x="0" y="0"/>
            <a:chExt cx="3708854" cy="29361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Accessibility: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Online blood bank repositories are accessible 24/7 from anywhere with an internet connection. .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75660" y="3641644"/>
            <a:ext cx="14082056" cy="1114806"/>
            <a:chOff x="0" y="0"/>
            <a:chExt cx="3708854" cy="29361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Reduction of paperwork makes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easier for blood banks to manage donor information, blood inventory, and other critical data.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75660" y="5143500"/>
            <a:ext cx="14082056" cy="1114806"/>
            <a:chOff x="0" y="0"/>
            <a:chExt cx="3708854" cy="29361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Real-Time Monitoring: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Enables instant alerts and proactive management of blood supplies and donor health data.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75660" y="6591681"/>
            <a:ext cx="13308673" cy="1114806"/>
            <a:chOff x="0" y="0"/>
            <a:chExt cx="3505165" cy="2936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505165" cy="293611"/>
            </a:xfrm>
            <a:custGeom>
              <a:avLst/>
              <a:gdLst/>
              <a:ahLst/>
              <a:cxnLst/>
              <a:rect r="r" b="b" t="t" l="l"/>
              <a:pathLst>
                <a:path h="293611" w="3505165">
                  <a:moveTo>
                    <a:pt x="39557" y="0"/>
                  </a:moveTo>
                  <a:lnTo>
                    <a:pt x="3465608" y="0"/>
                  </a:lnTo>
                  <a:cubicBezTo>
                    <a:pt x="3487455" y="0"/>
                    <a:pt x="3505165" y="17710"/>
                    <a:pt x="3505165" y="39557"/>
                  </a:cubicBezTo>
                  <a:lnTo>
                    <a:pt x="3505165" y="254054"/>
                  </a:lnTo>
                  <a:cubicBezTo>
                    <a:pt x="3505165" y="264546"/>
                    <a:pt x="3500997" y="274607"/>
                    <a:pt x="3493579" y="282025"/>
                  </a:cubicBezTo>
                  <a:cubicBezTo>
                    <a:pt x="3486160" y="289444"/>
                    <a:pt x="3476099" y="293611"/>
                    <a:pt x="3465608" y="293611"/>
                  </a:cubicBezTo>
                  <a:lnTo>
                    <a:pt x="39557" y="293611"/>
                  </a:lnTo>
                  <a:cubicBezTo>
                    <a:pt x="17710" y="293611"/>
                    <a:pt x="0" y="275901"/>
                    <a:pt x="0" y="254054"/>
                  </a:cubicBezTo>
                  <a:lnTo>
                    <a:pt x="0" y="39557"/>
                  </a:lnTo>
                  <a:cubicBezTo>
                    <a:pt x="0" y="17710"/>
                    <a:pt x="17710" y="0"/>
                    <a:pt x="395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14300"/>
              <a:ext cx="3505165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Cost-effectiveness: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leads to cost savings through improved inventory management 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resource allocation 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75660" y="7706486"/>
            <a:ext cx="13076864" cy="1610106"/>
            <a:chOff x="0" y="0"/>
            <a:chExt cx="3444112" cy="42406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444112" cy="424061"/>
            </a:xfrm>
            <a:custGeom>
              <a:avLst/>
              <a:gdLst/>
              <a:ahLst/>
              <a:cxnLst/>
              <a:rect r="r" b="b" t="t" l="l"/>
              <a:pathLst>
                <a:path h="424061" w="3444112">
                  <a:moveTo>
                    <a:pt x="40258" y="0"/>
                  </a:moveTo>
                  <a:lnTo>
                    <a:pt x="3403854" y="0"/>
                  </a:lnTo>
                  <a:cubicBezTo>
                    <a:pt x="3414531" y="0"/>
                    <a:pt x="3424771" y="4241"/>
                    <a:pt x="3432321" y="11791"/>
                  </a:cubicBezTo>
                  <a:cubicBezTo>
                    <a:pt x="3439871" y="19341"/>
                    <a:pt x="3444112" y="29581"/>
                    <a:pt x="3444112" y="40258"/>
                  </a:cubicBezTo>
                  <a:lnTo>
                    <a:pt x="3444112" y="383803"/>
                  </a:lnTo>
                  <a:cubicBezTo>
                    <a:pt x="3444112" y="406037"/>
                    <a:pt x="3426088" y="424061"/>
                    <a:pt x="3403854" y="424061"/>
                  </a:cubicBezTo>
                  <a:lnTo>
                    <a:pt x="40258" y="424061"/>
                  </a:lnTo>
                  <a:cubicBezTo>
                    <a:pt x="18024" y="424061"/>
                    <a:pt x="0" y="406037"/>
                    <a:pt x="0" y="383803"/>
                  </a:cubicBezTo>
                  <a:lnTo>
                    <a:pt x="0" y="40258"/>
                  </a:lnTo>
                  <a:cubicBezTo>
                    <a:pt x="0" y="18024"/>
                    <a:pt x="18024" y="0"/>
                    <a:pt x="402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14300"/>
              <a:ext cx="3444112" cy="538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Secure Data Management: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Ensures that sensitive donor and recipient information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is protected with encryption and other security protocols.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-5400000">
            <a:off x="11518745" y="4086758"/>
            <a:ext cx="12484848" cy="2113485"/>
            <a:chOff x="0" y="0"/>
            <a:chExt cx="16156940" cy="273511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12292"/>
              <a:ext cx="16127730" cy="2790129"/>
            </a:xfrm>
            <a:custGeom>
              <a:avLst/>
              <a:gdLst/>
              <a:ahLst/>
              <a:cxnLst/>
              <a:rect r="r" b="b" t="t" l="l"/>
              <a:pathLst>
                <a:path h="2790129" w="16127730">
                  <a:moveTo>
                    <a:pt x="0" y="2332629"/>
                  </a:moveTo>
                  <a:cubicBezTo>
                    <a:pt x="181610" y="2060631"/>
                    <a:pt x="254000" y="1991292"/>
                    <a:pt x="314960" y="1925420"/>
                  </a:cubicBezTo>
                  <a:cubicBezTo>
                    <a:pt x="373380" y="1862384"/>
                    <a:pt x="439420" y="1801870"/>
                    <a:pt x="487680" y="1741356"/>
                  </a:cubicBezTo>
                  <a:cubicBezTo>
                    <a:pt x="534670" y="1682733"/>
                    <a:pt x="580390" y="1623480"/>
                    <a:pt x="603250" y="1567693"/>
                  </a:cubicBezTo>
                  <a:cubicBezTo>
                    <a:pt x="624840" y="1516634"/>
                    <a:pt x="622300" y="1474716"/>
                    <a:pt x="631190" y="1419560"/>
                  </a:cubicBezTo>
                  <a:cubicBezTo>
                    <a:pt x="641350" y="1349590"/>
                    <a:pt x="655320" y="1256298"/>
                    <a:pt x="661670" y="1181916"/>
                  </a:cubicBezTo>
                  <a:cubicBezTo>
                    <a:pt x="666750" y="1116674"/>
                    <a:pt x="666750" y="1059627"/>
                    <a:pt x="666750" y="997222"/>
                  </a:cubicBezTo>
                  <a:cubicBezTo>
                    <a:pt x="668020" y="933241"/>
                    <a:pt x="665480" y="864847"/>
                    <a:pt x="664210" y="801812"/>
                  </a:cubicBezTo>
                  <a:cubicBezTo>
                    <a:pt x="662940" y="743189"/>
                    <a:pt x="662940" y="690554"/>
                    <a:pt x="659130" y="632246"/>
                  </a:cubicBezTo>
                  <a:cubicBezTo>
                    <a:pt x="654050" y="570471"/>
                    <a:pt x="640080" y="501447"/>
                    <a:pt x="635000" y="440618"/>
                  </a:cubicBezTo>
                  <a:cubicBezTo>
                    <a:pt x="629920" y="385147"/>
                    <a:pt x="629920" y="319905"/>
                    <a:pt x="628650" y="281769"/>
                  </a:cubicBezTo>
                  <a:cubicBezTo>
                    <a:pt x="628650" y="260652"/>
                    <a:pt x="626110" y="232286"/>
                    <a:pt x="626110" y="232286"/>
                  </a:cubicBezTo>
                  <a:cubicBezTo>
                    <a:pt x="626110" y="231971"/>
                    <a:pt x="633730" y="218733"/>
                    <a:pt x="636270" y="212114"/>
                  </a:cubicBezTo>
                  <a:cubicBezTo>
                    <a:pt x="640080" y="205181"/>
                    <a:pt x="646430" y="192258"/>
                    <a:pt x="646430" y="191943"/>
                  </a:cubicBezTo>
                  <a:cubicBezTo>
                    <a:pt x="646430" y="191628"/>
                    <a:pt x="665480" y="179021"/>
                    <a:pt x="675640" y="172717"/>
                  </a:cubicBezTo>
                  <a:cubicBezTo>
                    <a:pt x="684530" y="166414"/>
                    <a:pt x="703580" y="154122"/>
                    <a:pt x="704850" y="153807"/>
                  </a:cubicBezTo>
                  <a:cubicBezTo>
                    <a:pt x="704850" y="153491"/>
                    <a:pt x="735330" y="142775"/>
                    <a:pt x="750570" y="137102"/>
                  </a:cubicBezTo>
                  <a:cubicBezTo>
                    <a:pt x="767080" y="131429"/>
                    <a:pt x="796290" y="120398"/>
                    <a:pt x="797560" y="120398"/>
                  </a:cubicBezTo>
                  <a:cubicBezTo>
                    <a:pt x="798830" y="120083"/>
                    <a:pt x="838200" y="111258"/>
                    <a:pt x="858520" y="106845"/>
                  </a:cubicBezTo>
                  <a:cubicBezTo>
                    <a:pt x="878840" y="102433"/>
                    <a:pt x="919480" y="93608"/>
                    <a:pt x="920750" y="93293"/>
                  </a:cubicBezTo>
                  <a:cubicBezTo>
                    <a:pt x="920750" y="93293"/>
                    <a:pt x="969010" y="86989"/>
                    <a:pt x="993140" y="83837"/>
                  </a:cubicBezTo>
                  <a:cubicBezTo>
                    <a:pt x="1017270" y="80685"/>
                    <a:pt x="1064260" y="74382"/>
                    <a:pt x="1065530" y="74382"/>
                  </a:cubicBezTo>
                  <a:cubicBezTo>
                    <a:pt x="1066800" y="74382"/>
                    <a:pt x="1118870" y="71230"/>
                    <a:pt x="1144270" y="69654"/>
                  </a:cubicBezTo>
                  <a:cubicBezTo>
                    <a:pt x="1170940" y="68078"/>
                    <a:pt x="1223010" y="64611"/>
                    <a:pt x="1224280" y="64611"/>
                  </a:cubicBezTo>
                  <a:cubicBezTo>
                    <a:pt x="1225550" y="64611"/>
                    <a:pt x="1239520" y="65242"/>
                    <a:pt x="1243330" y="64611"/>
                  </a:cubicBezTo>
                  <a:cubicBezTo>
                    <a:pt x="1245870" y="64296"/>
                    <a:pt x="1244600" y="63666"/>
                    <a:pt x="1248410" y="63035"/>
                  </a:cubicBezTo>
                  <a:cubicBezTo>
                    <a:pt x="1258570" y="59253"/>
                    <a:pt x="1310640" y="43810"/>
                    <a:pt x="1348740" y="35930"/>
                  </a:cubicBezTo>
                  <a:cubicBezTo>
                    <a:pt x="1385570" y="28051"/>
                    <a:pt x="1428750" y="21432"/>
                    <a:pt x="1471930" y="15759"/>
                  </a:cubicBezTo>
                  <a:cubicBezTo>
                    <a:pt x="1516380" y="10401"/>
                    <a:pt x="1564640" y="6303"/>
                    <a:pt x="1611630" y="3782"/>
                  </a:cubicBezTo>
                  <a:cubicBezTo>
                    <a:pt x="1659890" y="1261"/>
                    <a:pt x="1710690" y="0"/>
                    <a:pt x="1758950" y="315"/>
                  </a:cubicBezTo>
                  <a:cubicBezTo>
                    <a:pt x="1808480" y="630"/>
                    <a:pt x="1842770" y="2206"/>
                    <a:pt x="1906270" y="5673"/>
                  </a:cubicBezTo>
                  <a:cubicBezTo>
                    <a:pt x="2028190" y="11977"/>
                    <a:pt x="2249170" y="23638"/>
                    <a:pt x="2433320" y="41288"/>
                  </a:cubicBezTo>
                  <a:cubicBezTo>
                    <a:pt x="2655570" y="62720"/>
                    <a:pt x="2933700" y="92347"/>
                    <a:pt x="3135630" y="129538"/>
                  </a:cubicBezTo>
                  <a:cubicBezTo>
                    <a:pt x="3326130" y="165153"/>
                    <a:pt x="3481070" y="213690"/>
                    <a:pt x="3619500" y="258130"/>
                  </a:cubicBezTo>
                  <a:cubicBezTo>
                    <a:pt x="3747770" y="299734"/>
                    <a:pt x="3839210" y="342598"/>
                    <a:pt x="3945890" y="386723"/>
                  </a:cubicBezTo>
                  <a:cubicBezTo>
                    <a:pt x="4057650" y="432424"/>
                    <a:pt x="4136390" y="487580"/>
                    <a:pt x="4273550" y="528238"/>
                  </a:cubicBezTo>
                  <a:cubicBezTo>
                    <a:pt x="4405630" y="567320"/>
                    <a:pt x="4566920" y="603880"/>
                    <a:pt x="4749800" y="627203"/>
                  </a:cubicBezTo>
                  <a:cubicBezTo>
                    <a:pt x="4937760" y="650842"/>
                    <a:pt x="5167630" y="659982"/>
                    <a:pt x="5388610" y="667231"/>
                  </a:cubicBezTo>
                  <a:cubicBezTo>
                    <a:pt x="5621020" y="674480"/>
                    <a:pt x="5859780" y="666601"/>
                    <a:pt x="6113780" y="668492"/>
                  </a:cubicBezTo>
                  <a:cubicBezTo>
                    <a:pt x="6393180" y="670383"/>
                    <a:pt x="6711950" y="667861"/>
                    <a:pt x="6996430" y="678892"/>
                  </a:cubicBezTo>
                  <a:cubicBezTo>
                    <a:pt x="7272020" y="689608"/>
                    <a:pt x="7557770" y="709465"/>
                    <a:pt x="7795260" y="731842"/>
                  </a:cubicBezTo>
                  <a:cubicBezTo>
                    <a:pt x="8001000" y="751383"/>
                    <a:pt x="8183880" y="771239"/>
                    <a:pt x="8347710" y="801181"/>
                  </a:cubicBezTo>
                  <a:cubicBezTo>
                    <a:pt x="8510270" y="831123"/>
                    <a:pt x="8646160" y="868945"/>
                    <a:pt x="8773160" y="911809"/>
                  </a:cubicBezTo>
                  <a:cubicBezTo>
                    <a:pt x="8914130" y="959085"/>
                    <a:pt x="9028430" y="1022121"/>
                    <a:pt x="9144000" y="1075386"/>
                  </a:cubicBezTo>
                  <a:cubicBezTo>
                    <a:pt x="9250680" y="1125499"/>
                    <a:pt x="9287510" y="1188850"/>
                    <a:pt x="9441180" y="1222259"/>
                  </a:cubicBezTo>
                  <a:cubicBezTo>
                    <a:pt x="9594850" y="1255667"/>
                    <a:pt x="9856470" y="1266699"/>
                    <a:pt x="10064750" y="1275524"/>
                  </a:cubicBezTo>
                  <a:cubicBezTo>
                    <a:pt x="10264140" y="1284349"/>
                    <a:pt x="10457180" y="1272372"/>
                    <a:pt x="10665460" y="1277415"/>
                  </a:cubicBezTo>
                  <a:cubicBezTo>
                    <a:pt x="10895330" y="1282773"/>
                    <a:pt x="11159490" y="1292858"/>
                    <a:pt x="11386820" y="1310508"/>
                  </a:cubicBezTo>
                  <a:cubicBezTo>
                    <a:pt x="11606530" y="1327528"/>
                    <a:pt x="11823700" y="1351481"/>
                    <a:pt x="12009120" y="1380478"/>
                  </a:cubicBezTo>
                  <a:cubicBezTo>
                    <a:pt x="12184380" y="1407583"/>
                    <a:pt x="12332970" y="1438786"/>
                    <a:pt x="12475210" y="1477237"/>
                  </a:cubicBezTo>
                  <a:cubicBezTo>
                    <a:pt x="12631420" y="1518841"/>
                    <a:pt x="12788900" y="1570845"/>
                    <a:pt x="12896850" y="1623795"/>
                  </a:cubicBezTo>
                  <a:cubicBezTo>
                    <a:pt x="13006070" y="1677060"/>
                    <a:pt x="13075920" y="1739150"/>
                    <a:pt x="13127989" y="1795567"/>
                  </a:cubicBezTo>
                  <a:cubicBezTo>
                    <a:pt x="13174980" y="1847571"/>
                    <a:pt x="13136880" y="1901466"/>
                    <a:pt x="13208000" y="1949373"/>
                  </a:cubicBezTo>
                  <a:cubicBezTo>
                    <a:pt x="13280389" y="1998541"/>
                    <a:pt x="13403580" y="2052436"/>
                    <a:pt x="13564870" y="2085845"/>
                  </a:cubicBezTo>
                  <a:cubicBezTo>
                    <a:pt x="13728700" y="2119884"/>
                    <a:pt x="13971270" y="2129025"/>
                    <a:pt x="14184630" y="2151087"/>
                  </a:cubicBezTo>
                  <a:cubicBezTo>
                    <a:pt x="14413230" y="2174725"/>
                    <a:pt x="14669770" y="2198679"/>
                    <a:pt x="14894561" y="2224208"/>
                  </a:cubicBezTo>
                  <a:cubicBezTo>
                    <a:pt x="15104111" y="2247846"/>
                    <a:pt x="15303500" y="2265812"/>
                    <a:pt x="15491461" y="2297645"/>
                  </a:cubicBezTo>
                  <a:cubicBezTo>
                    <a:pt x="15692120" y="2331684"/>
                    <a:pt x="15995650" y="2367929"/>
                    <a:pt x="16054070" y="2424661"/>
                  </a:cubicBezTo>
                  <a:cubicBezTo>
                    <a:pt x="16127730" y="2496206"/>
                    <a:pt x="15895320" y="2664826"/>
                    <a:pt x="15661639" y="2706745"/>
                  </a:cubicBezTo>
                  <a:cubicBezTo>
                    <a:pt x="15478761" y="2790129"/>
                    <a:pt x="15165070" y="2712418"/>
                    <a:pt x="14926311" y="2709897"/>
                  </a:cubicBezTo>
                  <a:cubicBezTo>
                    <a:pt x="14700250" y="2707691"/>
                    <a:pt x="14494511" y="2696344"/>
                    <a:pt x="14267180" y="2693192"/>
                  </a:cubicBezTo>
                  <a:cubicBezTo>
                    <a:pt x="14025880" y="2690041"/>
                    <a:pt x="13783311" y="2692247"/>
                    <a:pt x="13519150" y="2691617"/>
                  </a:cubicBezTo>
                  <a:cubicBezTo>
                    <a:pt x="13219430" y="2690986"/>
                    <a:pt x="12860020" y="2690041"/>
                    <a:pt x="12561570" y="2689410"/>
                  </a:cubicBezTo>
                  <a:cubicBezTo>
                    <a:pt x="12298680" y="2688780"/>
                    <a:pt x="12071350" y="2688150"/>
                    <a:pt x="11822430" y="2687519"/>
                  </a:cubicBezTo>
                  <a:cubicBezTo>
                    <a:pt x="11569700" y="2687204"/>
                    <a:pt x="11316970" y="2686574"/>
                    <a:pt x="11059160" y="2685943"/>
                  </a:cubicBezTo>
                  <a:cubicBezTo>
                    <a:pt x="10792460" y="2685628"/>
                    <a:pt x="10524490" y="2684998"/>
                    <a:pt x="10246360" y="2684367"/>
                  </a:cubicBezTo>
                  <a:cubicBezTo>
                    <a:pt x="9954260" y="2683737"/>
                    <a:pt x="9640570" y="2682791"/>
                    <a:pt x="9345930" y="2682161"/>
                  </a:cubicBezTo>
                  <a:cubicBezTo>
                    <a:pt x="9061450" y="2681846"/>
                    <a:pt x="8793480" y="2681531"/>
                    <a:pt x="8507730" y="2680900"/>
                  </a:cubicBezTo>
                  <a:cubicBezTo>
                    <a:pt x="8206740" y="2680585"/>
                    <a:pt x="7884160" y="2679640"/>
                    <a:pt x="7581900" y="2679325"/>
                  </a:cubicBezTo>
                  <a:cubicBezTo>
                    <a:pt x="7291070" y="2678694"/>
                    <a:pt x="7004050" y="2678694"/>
                    <a:pt x="6728460" y="2678379"/>
                  </a:cubicBezTo>
                  <a:cubicBezTo>
                    <a:pt x="6466840" y="2678379"/>
                    <a:pt x="6210300" y="2678379"/>
                    <a:pt x="5966460" y="2678379"/>
                  </a:cubicBezTo>
                  <a:cubicBezTo>
                    <a:pt x="5739130" y="2678379"/>
                    <a:pt x="5543550" y="2679640"/>
                    <a:pt x="5311140" y="2679009"/>
                  </a:cubicBezTo>
                  <a:cubicBezTo>
                    <a:pt x="5045710" y="2677749"/>
                    <a:pt x="4744720" y="2673967"/>
                    <a:pt x="4460240" y="2672076"/>
                  </a:cubicBezTo>
                  <a:cubicBezTo>
                    <a:pt x="4173220" y="2670184"/>
                    <a:pt x="3876040" y="2669239"/>
                    <a:pt x="3596640" y="2667348"/>
                  </a:cubicBezTo>
                  <a:cubicBezTo>
                    <a:pt x="3335020" y="2665772"/>
                    <a:pt x="3074670" y="2664511"/>
                    <a:pt x="2835910" y="2661675"/>
                  </a:cubicBezTo>
                  <a:cubicBezTo>
                    <a:pt x="2623820" y="2659468"/>
                    <a:pt x="2438400" y="2656947"/>
                    <a:pt x="2236470" y="2653165"/>
                  </a:cubicBezTo>
                  <a:cubicBezTo>
                    <a:pt x="2033270" y="2649383"/>
                    <a:pt x="1833880" y="2644340"/>
                    <a:pt x="1621790" y="2638982"/>
                  </a:cubicBezTo>
                  <a:cubicBezTo>
                    <a:pt x="1393190" y="2633309"/>
                    <a:pt x="1145540" y="2638036"/>
                    <a:pt x="911860" y="2619756"/>
                  </a:cubicBezTo>
                  <a:cubicBezTo>
                    <a:pt x="655320" y="2599269"/>
                    <a:pt x="303530" y="2565861"/>
                    <a:pt x="152400" y="2515117"/>
                  </a:cubicBezTo>
                  <a:cubicBezTo>
                    <a:pt x="12700" y="2468156"/>
                    <a:pt x="0" y="2332629"/>
                    <a:pt x="0" y="2332629"/>
                  </a:cubicBezTo>
                  <a:moveTo>
                    <a:pt x="7865110" y="1850407"/>
                  </a:moveTo>
                  <a:cubicBezTo>
                    <a:pt x="7866380" y="1850407"/>
                    <a:pt x="7865110" y="1850407"/>
                    <a:pt x="7865110" y="1850407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4" id="34"/>
          <p:cNvSpPr/>
          <p:nvPr/>
        </p:nvSpPr>
        <p:spPr>
          <a:xfrm flipH="true" flipV="false" rot="0">
            <a:off x="14580726" y="6774486"/>
            <a:ext cx="3360408" cy="3474106"/>
          </a:xfrm>
          <a:custGeom>
            <a:avLst/>
            <a:gdLst/>
            <a:ahLst/>
            <a:cxnLst/>
            <a:rect r="r" b="b" t="t" l="l"/>
            <a:pathLst>
              <a:path h="3474106" w="3360408">
                <a:moveTo>
                  <a:pt x="3360408" y="0"/>
                </a:moveTo>
                <a:lnTo>
                  <a:pt x="0" y="0"/>
                </a:lnTo>
                <a:lnTo>
                  <a:pt x="0" y="3474106"/>
                </a:lnTo>
                <a:lnTo>
                  <a:pt x="3360408" y="3474106"/>
                </a:lnTo>
                <a:lnTo>
                  <a:pt x="33604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518745" y="4086758"/>
            <a:ext cx="12484848" cy="2113485"/>
            <a:chOff x="0" y="0"/>
            <a:chExt cx="16156940" cy="27351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12292"/>
              <a:ext cx="16127730" cy="2790129"/>
            </a:xfrm>
            <a:custGeom>
              <a:avLst/>
              <a:gdLst/>
              <a:ahLst/>
              <a:cxnLst/>
              <a:rect r="r" b="b" t="t" l="l"/>
              <a:pathLst>
                <a:path h="2790129" w="16127730">
                  <a:moveTo>
                    <a:pt x="0" y="2332629"/>
                  </a:moveTo>
                  <a:cubicBezTo>
                    <a:pt x="181610" y="2060631"/>
                    <a:pt x="254000" y="1991292"/>
                    <a:pt x="314960" y="1925420"/>
                  </a:cubicBezTo>
                  <a:cubicBezTo>
                    <a:pt x="373380" y="1862384"/>
                    <a:pt x="439420" y="1801870"/>
                    <a:pt x="487680" y="1741356"/>
                  </a:cubicBezTo>
                  <a:cubicBezTo>
                    <a:pt x="534670" y="1682733"/>
                    <a:pt x="580390" y="1623480"/>
                    <a:pt x="603250" y="1567693"/>
                  </a:cubicBezTo>
                  <a:cubicBezTo>
                    <a:pt x="624840" y="1516634"/>
                    <a:pt x="622300" y="1474716"/>
                    <a:pt x="631190" y="1419560"/>
                  </a:cubicBezTo>
                  <a:cubicBezTo>
                    <a:pt x="641350" y="1349590"/>
                    <a:pt x="655320" y="1256298"/>
                    <a:pt x="661670" y="1181916"/>
                  </a:cubicBezTo>
                  <a:cubicBezTo>
                    <a:pt x="666750" y="1116674"/>
                    <a:pt x="666750" y="1059627"/>
                    <a:pt x="666750" y="997222"/>
                  </a:cubicBezTo>
                  <a:cubicBezTo>
                    <a:pt x="668020" y="933241"/>
                    <a:pt x="665480" y="864847"/>
                    <a:pt x="664210" y="801812"/>
                  </a:cubicBezTo>
                  <a:cubicBezTo>
                    <a:pt x="662940" y="743189"/>
                    <a:pt x="662940" y="690554"/>
                    <a:pt x="659130" y="632246"/>
                  </a:cubicBezTo>
                  <a:cubicBezTo>
                    <a:pt x="654050" y="570471"/>
                    <a:pt x="640080" y="501447"/>
                    <a:pt x="635000" y="440618"/>
                  </a:cubicBezTo>
                  <a:cubicBezTo>
                    <a:pt x="629920" y="385147"/>
                    <a:pt x="629920" y="319905"/>
                    <a:pt x="628650" y="281769"/>
                  </a:cubicBezTo>
                  <a:cubicBezTo>
                    <a:pt x="628650" y="260652"/>
                    <a:pt x="626110" y="232286"/>
                    <a:pt x="626110" y="232286"/>
                  </a:cubicBezTo>
                  <a:cubicBezTo>
                    <a:pt x="626110" y="231971"/>
                    <a:pt x="633730" y="218733"/>
                    <a:pt x="636270" y="212114"/>
                  </a:cubicBezTo>
                  <a:cubicBezTo>
                    <a:pt x="640080" y="205181"/>
                    <a:pt x="646430" y="192258"/>
                    <a:pt x="646430" y="191943"/>
                  </a:cubicBezTo>
                  <a:cubicBezTo>
                    <a:pt x="646430" y="191628"/>
                    <a:pt x="665480" y="179021"/>
                    <a:pt x="675640" y="172717"/>
                  </a:cubicBezTo>
                  <a:cubicBezTo>
                    <a:pt x="684530" y="166414"/>
                    <a:pt x="703580" y="154122"/>
                    <a:pt x="704850" y="153807"/>
                  </a:cubicBezTo>
                  <a:cubicBezTo>
                    <a:pt x="704850" y="153491"/>
                    <a:pt x="735330" y="142775"/>
                    <a:pt x="750570" y="137102"/>
                  </a:cubicBezTo>
                  <a:cubicBezTo>
                    <a:pt x="767080" y="131429"/>
                    <a:pt x="796290" y="120398"/>
                    <a:pt x="797560" y="120398"/>
                  </a:cubicBezTo>
                  <a:cubicBezTo>
                    <a:pt x="798830" y="120083"/>
                    <a:pt x="838200" y="111258"/>
                    <a:pt x="858520" y="106845"/>
                  </a:cubicBezTo>
                  <a:cubicBezTo>
                    <a:pt x="878840" y="102433"/>
                    <a:pt x="919480" y="93608"/>
                    <a:pt x="920750" y="93293"/>
                  </a:cubicBezTo>
                  <a:cubicBezTo>
                    <a:pt x="920750" y="93293"/>
                    <a:pt x="969010" y="86989"/>
                    <a:pt x="993140" y="83837"/>
                  </a:cubicBezTo>
                  <a:cubicBezTo>
                    <a:pt x="1017270" y="80685"/>
                    <a:pt x="1064260" y="74382"/>
                    <a:pt x="1065530" y="74382"/>
                  </a:cubicBezTo>
                  <a:cubicBezTo>
                    <a:pt x="1066800" y="74382"/>
                    <a:pt x="1118870" y="71230"/>
                    <a:pt x="1144270" y="69654"/>
                  </a:cubicBezTo>
                  <a:cubicBezTo>
                    <a:pt x="1170940" y="68078"/>
                    <a:pt x="1223010" y="64611"/>
                    <a:pt x="1224280" y="64611"/>
                  </a:cubicBezTo>
                  <a:cubicBezTo>
                    <a:pt x="1225550" y="64611"/>
                    <a:pt x="1239520" y="65242"/>
                    <a:pt x="1243330" y="64611"/>
                  </a:cubicBezTo>
                  <a:cubicBezTo>
                    <a:pt x="1245870" y="64296"/>
                    <a:pt x="1244600" y="63666"/>
                    <a:pt x="1248410" y="63035"/>
                  </a:cubicBezTo>
                  <a:cubicBezTo>
                    <a:pt x="1258570" y="59253"/>
                    <a:pt x="1310640" y="43810"/>
                    <a:pt x="1348740" y="35930"/>
                  </a:cubicBezTo>
                  <a:cubicBezTo>
                    <a:pt x="1385570" y="28051"/>
                    <a:pt x="1428750" y="21432"/>
                    <a:pt x="1471930" y="15759"/>
                  </a:cubicBezTo>
                  <a:cubicBezTo>
                    <a:pt x="1516380" y="10401"/>
                    <a:pt x="1564640" y="6303"/>
                    <a:pt x="1611630" y="3782"/>
                  </a:cubicBezTo>
                  <a:cubicBezTo>
                    <a:pt x="1659890" y="1261"/>
                    <a:pt x="1710690" y="0"/>
                    <a:pt x="1758950" y="315"/>
                  </a:cubicBezTo>
                  <a:cubicBezTo>
                    <a:pt x="1808480" y="630"/>
                    <a:pt x="1842770" y="2206"/>
                    <a:pt x="1906270" y="5673"/>
                  </a:cubicBezTo>
                  <a:cubicBezTo>
                    <a:pt x="2028190" y="11977"/>
                    <a:pt x="2249170" y="23638"/>
                    <a:pt x="2433320" y="41288"/>
                  </a:cubicBezTo>
                  <a:cubicBezTo>
                    <a:pt x="2655570" y="62720"/>
                    <a:pt x="2933700" y="92347"/>
                    <a:pt x="3135630" y="129538"/>
                  </a:cubicBezTo>
                  <a:cubicBezTo>
                    <a:pt x="3326130" y="165153"/>
                    <a:pt x="3481070" y="213690"/>
                    <a:pt x="3619500" y="258130"/>
                  </a:cubicBezTo>
                  <a:cubicBezTo>
                    <a:pt x="3747770" y="299734"/>
                    <a:pt x="3839210" y="342598"/>
                    <a:pt x="3945890" y="386723"/>
                  </a:cubicBezTo>
                  <a:cubicBezTo>
                    <a:pt x="4057650" y="432424"/>
                    <a:pt x="4136390" y="487580"/>
                    <a:pt x="4273550" y="528238"/>
                  </a:cubicBezTo>
                  <a:cubicBezTo>
                    <a:pt x="4405630" y="567320"/>
                    <a:pt x="4566920" y="603880"/>
                    <a:pt x="4749800" y="627203"/>
                  </a:cubicBezTo>
                  <a:cubicBezTo>
                    <a:pt x="4937760" y="650842"/>
                    <a:pt x="5167630" y="659982"/>
                    <a:pt x="5388610" y="667231"/>
                  </a:cubicBezTo>
                  <a:cubicBezTo>
                    <a:pt x="5621020" y="674480"/>
                    <a:pt x="5859780" y="666601"/>
                    <a:pt x="6113780" y="668492"/>
                  </a:cubicBezTo>
                  <a:cubicBezTo>
                    <a:pt x="6393180" y="670383"/>
                    <a:pt x="6711950" y="667861"/>
                    <a:pt x="6996430" y="678892"/>
                  </a:cubicBezTo>
                  <a:cubicBezTo>
                    <a:pt x="7272020" y="689608"/>
                    <a:pt x="7557770" y="709465"/>
                    <a:pt x="7795260" y="731842"/>
                  </a:cubicBezTo>
                  <a:cubicBezTo>
                    <a:pt x="8001000" y="751383"/>
                    <a:pt x="8183880" y="771239"/>
                    <a:pt x="8347710" y="801181"/>
                  </a:cubicBezTo>
                  <a:cubicBezTo>
                    <a:pt x="8510270" y="831123"/>
                    <a:pt x="8646160" y="868945"/>
                    <a:pt x="8773160" y="911809"/>
                  </a:cubicBezTo>
                  <a:cubicBezTo>
                    <a:pt x="8914130" y="959085"/>
                    <a:pt x="9028430" y="1022121"/>
                    <a:pt x="9144000" y="1075386"/>
                  </a:cubicBezTo>
                  <a:cubicBezTo>
                    <a:pt x="9250680" y="1125499"/>
                    <a:pt x="9287510" y="1188850"/>
                    <a:pt x="9441180" y="1222259"/>
                  </a:cubicBezTo>
                  <a:cubicBezTo>
                    <a:pt x="9594850" y="1255667"/>
                    <a:pt x="9856470" y="1266699"/>
                    <a:pt x="10064750" y="1275524"/>
                  </a:cubicBezTo>
                  <a:cubicBezTo>
                    <a:pt x="10264140" y="1284349"/>
                    <a:pt x="10457180" y="1272372"/>
                    <a:pt x="10665460" y="1277415"/>
                  </a:cubicBezTo>
                  <a:cubicBezTo>
                    <a:pt x="10895330" y="1282773"/>
                    <a:pt x="11159490" y="1292858"/>
                    <a:pt x="11386820" y="1310508"/>
                  </a:cubicBezTo>
                  <a:cubicBezTo>
                    <a:pt x="11606530" y="1327528"/>
                    <a:pt x="11823700" y="1351481"/>
                    <a:pt x="12009120" y="1380478"/>
                  </a:cubicBezTo>
                  <a:cubicBezTo>
                    <a:pt x="12184380" y="1407583"/>
                    <a:pt x="12332970" y="1438786"/>
                    <a:pt x="12475210" y="1477237"/>
                  </a:cubicBezTo>
                  <a:cubicBezTo>
                    <a:pt x="12631420" y="1518841"/>
                    <a:pt x="12788900" y="1570845"/>
                    <a:pt x="12896850" y="1623795"/>
                  </a:cubicBezTo>
                  <a:cubicBezTo>
                    <a:pt x="13006070" y="1677060"/>
                    <a:pt x="13075920" y="1739150"/>
                    <a:pt x="13127989" y="1795567"/>
                  </a:cubicBezTo>
                  <a:cubicBezTo>
                    <a:pt x="13174980" y="1847571"/>
                    <a:pt x="13136880" y="1901466"/>
                    <a:pt x="13208000" y="1949373"/>
                  </a:cubicBezTo>
                  <a:cubicBezTo>
                    <a:pt x="13280389" y="1998541"/>
                    <a:pt x="13403580" y="2052436"/>
                    <a:pt x="13564870" y="2085845"/>
                  </a:cubicBezTo>
                  <a:cubicBezTo>
                    <a:pt x="13728700" y="2119884"/>
                    <a:pt x="13971270" y="2129025"/>
                    <a:pt x="14184630" y="2151087"/>
                  </a:cubicBezTo>
                  <a:cubicBezTo>
                    <a:pt x="14413230" y="2174725"/>
                    <a:pt x="14669770" y="2198679"/>
                    <a:pt x="14894561" y="2224208"/>
                  </a:cubicBezTo>
                  <a:cubicBezTo>
                    <a:pt x="15104111" y="2247846"/>
                    <a:pt x="15303500" y="2265812"/>
                    <a:pt x="15491461" y="2297645"/>
                  </a:cubicBezTo>
                  <a:cubicBezTo>
                    <a:pt x="15692120" y="2331684"/>
                    <a:pt x="15995650" y="2367929"/>
                    <a:pt x="16054070" y="2424661"/>
                  </a:cubicBezTo>
                  <a:cubicBezTo>
                    <a:pt x="16127730" y="2496206"/>
                    <a:pt x="15895320" y="2664826"/>
                    <a:pt x="15661639" y="2706745"/>
                  </a:cubicBezTo>
                  <a:cubicBezTo>
                    <a:pt x="15478761" y="2790129"/>
                    <a:pt x="15165070" y="2712418"/>
                    <a:pt x="14926311" y="2709897"/>
                  </a:cubicBezTo>
                  <a:cubicBezTo>
                    <a:pt x="14700250" y="2707691"/>
                    <a:pt x="14494511" y="2696344"/>
                    <a:pt x="14267180" y="2693192"/>
                  </a:cubicBezTo>
                  <a:cubicBezTo>
                    <a:pt x="14025880" y="2690041"/>
                    <a:pt x="13783311" y="2692247"/>
                    <a:pt x="13519150" y="2691617"/>
                  </a:cubicBezTo>
                  <a:cubicBezTo>
                    <a:pt x="13219430" y="2690986"/>
                    <a:pt x="12860020" y="2690041"/>
                    <a:pt x="12561570" y="2689410"/>
                  </a:cubicBezTo>
                  <a:cubicBezTo>
                    <a:pt x="12298680" y="2688780"/>
                    <a:pt x="12071350" y="2688150"/>
                    <a:pt x="11822430" y="2687519"/>
                  </a:cubicBezTo>
                  <a:cubicBezTo>
                    <a:pt x="11569700" y="2687204"/>
                    <a:pt x="11316970" y="2686574"/>
                    <a:pt x="11059160" y="2685943"/>
                  </a:cubicBezTo>
                  <a:cubicBezTo>
                    <a:pt x="10792460" y="2685628"/>
                    <a:pt x="10524490" y="2684998"/>
                    <a:pt x="10246360" y="2684367"/>
                  </a:cubicBezTo>
                  <a:cubicBezTo>
                    <a:pt x="9954260" y="2683737"/>
                    <a:pt x="9640570" y="2682791"/>
                    <a:pt x="9345930" y="2682161"/>
                  </a:cubicBezTo>
                  <a:cubicBezTo>
                    <a:pt x="9061450" y="2681846"/>
                    <a:pt x="8793480" y="2681531"/>
                    <a:pt x="8507730" y="2680900"/>
                  </a:cubicBezTo>
                  <a:cubicBezTo>
                    <a:pt x="8206740" y="2680585"/>
                    <a:pt x="7884160" y="2679640"/>
                    <a:pt x="7581900" y="2679325"/>
                  </a:cubicBezTo>
                  <a:cubicBezTo>
                    <a:pt x="7291070" y="2678694"/>
                    <a:pt x="7004050" y="2678694"/>
                    <a:pt x="6728460" y="2678379"/>
                  </a:cubicBezTo>
                  <a:cubicBezTo>
                    <a:pt x="6466840" y="2678379"/>
                    <a:pt x="6210300" y="2678379"/>
                    <a:pt x="5966460" y="2678379"/>
                  </a:cubicBezTo>
                  <a:cubicBezTo>
                    <a:pt x="5739130" y="2678379"/>
                    <a:pt x="5543550" y="2679640"/>
                    <a:pt x="5311140" y="2679009"/>
                  </a:cubicBezTo>
                  <a:cubicBezTo>
                    <a:pt x="5045710" y="2677749"/>
                    <a:pt x="4744720" y="2673967"/>
                    <a:pt x="4460240" y="2672076"/>
                  </a:cubicBezTo>
                  <a:cubicBezTo>
                    <a:pt x="4173220" y="2670184"/>
                    <a:pt x="3876040" y="2669239"/>
                    <a:pt x="3596640" y="2667348"/>
                  </a:cubicBezTo>
                  <a:cubicBezTo>
                    <a:pt x="3335020" y="2665772"/>
                    <a:pt x="3074670" y="2664511"/>
                    <a:pt x="2835910" y="2661675"/>
                  </a:cubicBezTo>
                  <a:cubicBezTo>
                    <a:pt x="2623820" y="2659468"/>
                    <a:pt x="2438400" y="2656947"/>
                    <a:pt x="2236470" y="2653165"/>
                  </a:cubicBezTo>
                  <a:cubicBezTo>
                    <a:pt x="2033270" y="2649383"/>
                    <a:pt x="1833880" y="2644340"/>
                    <a:pt x="1621790" y="2638982"/>
                  </a:cubicBezTo>
                  <a:cubicBezTo>
                    <a:pt x="1393190" y="2633309"/>
                    <a:pt x="1145540" y="2638036"/>
                    <a:pt x="911860" y="2619756"/>
                  </a:cubicBezTo>
                  <a:cubicBezTo>
                    <a:pt x="655320" y="2599269"/>
                    <a:pt x="303530" y="2565861"/>
                    <a:pt x="152400" y="2515117"/>
                  </a:cubicBezTo>
                  <a:cubicBezTo>
                    <a:pt x="12700" y="2468156"/>
                    <a:pt x="0" y="2332629"/>
                    <a:pt x="0" y="2332629"/>
                  </a:cubicBezTo>
                  <a:moveTo>
                    <a:pt x="7865110" y="1850407"/>
                  </a:moveTo>
                  <a:cubicBezTo>
                    <a:pt x="7866380" y="1850407"/>
                    <a:pt x="7865110" y="1850407"/>
                    <a:pt x="7865110" y="1850407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4684952" y="5870741"/>
            <a:ext cx="3264561" cy="3990019"/>
          </a:xfrm>
          <a:custGeom>
            <a:avLst/>
            <a:gdLst/>
            <a:ahLst/>
            <a:cxnLst/>
            <a:rect r="r" b="b" t="t" l="l"/>
            <a:pathLst>
              <a:path h="3990019" w="3264561">
                <a:moveTo>
                  <a:pt x="3264561" y="0"/>
                </a:moveTo>
                <a:lnTo>
                  <a:pt x="0" y="0"/>
                </a:lnTo>
                <a:lnTo>
                  <a:pt x="0" y="3990019"/>
                </a:lnTo>
                <a:lnTo>
                  <a:pt x="3264561" y="3990019"/>
                </a:lnTo>
                <a:lnTo>
                  <a:pt x="32645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290655" y="760861"/>
            <a:ext cx="309749" cy="972545"/>
            <a:chOff x="0" y="0"/>
            <a:chExt cx="354330" cy="11125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4983126" y="1095035"/>
            <a:ext cx="933688" cy="295316"/>
            <a:chOff x="0" y="0"/>
            <a:chExt cx="1068070" cy="3378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8046210" y="-554791"/>
            <a:ext cx="1153805" cy="3622698"/>
            <a:chOff x="0" y="0"/>
            <a:chExt cx="354330" cy="1112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6900677" y="689995"/>
            <a:ext cx="3477956" cy="1100043"/>
            <a:chOff x="0" y="0"/>
            <a:chExt cx="1068070" cy="337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6887185" y="809405"/>
            <a:ext cx="184078" cy="577965"/>
            <a:chOff x="0" y="0"/>
            <a:chExt cx="354330" cy="111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6704427" y="1007998"/>
            <a:ext cx="554873" cy="175501"/>
            <a:chOff x="0" y="0"/>
            <a:chExt cx="1068070" cy="337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5088583" y="613795"/>
            <a:ext cx="8789643" cy="1112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8"/>
              </a:lnSpc>
            </a:pPr>
            <a:r>
              <a:rPr lang="en-US" sz="685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DISADVANTAGES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1616960" y="7374820"/>
            <a:ext cx="10760960" cy="9071847"/>
            <a:chOff x="0" y="0"/>
            <a:chExt cx="16156940" cy="136208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005182" y="2721221"/>
            <a:ext cx="14082056" cy="2105406"/>
            <a:chOff x="0" y="0"/>
            <a:chExt cx="3708854" cy="5545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08854" cy="554510"/>
            </a:xfrm>
            <a:custGeom>
              <a:avLst/>
              <a:gdLst/>
              <a:ahLst/>
              <a:cxnLst/>
              <a:rect r="r" b="b" t="t" l="l"/>
              <a:pathLst>
                <a:path h="554510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517126"/>
                  </a:lnTo>
                  <a:cubicBezTo>
                    <a:pt x="3708854" y="537773"/>
                    <a:pt x="3692116" y="554510"/>
                    <a:pt x="3671470" y="554510"/>
                  </a:cubicBezTo>
                  <a:lnTo>
                    <a:pt x="37384" y="554510"/>
                  </a:lnTo>
                  <a:cubicBezTo>
                    <a:pt x="16738" y="554510"/>
                    <a:pt x="0" y="537773"/>
                    <a:pt x="0" y="517126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14300"/>
              <a:ext cx="3708854" cy="668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Digital Divide: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 everyone has equal access to the internet or the necessary technology to use online blood bank repositories. 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  <a:p>
              <a:pPr algn="just">
                <a:lnSpc>
                  <a:spcPts val="391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4021573"/>
            <a:ext cx="14082056" cy="1610106"/>
            <a:chOff x="0" y="0"/>
            <a:chExt cx="3708854" cy="4240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708854" cy="424061"/>
            </a:xfrm>
            <a:custGeom>
              <a:avLst/>
              <a:gdLst/>
              <a:ahLst/>
              <a:cxnLst/>
              <a:rect r="r" b="b" t="t" l="l"/>
              <a:pathLst>
                <a:path h="42406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386676"/>
                  </a:lnTo>
                  <a:cubicBezTo>
                    <a:pt x="3708854" y="407323"/>
                    <a:pt x="3692116" y="424061"/>
                    <a:pt x="3671470" y="424061"/>
                  </a:cubicBezTo>
                  <a:lnTo>
                    <a:pt x="37384" y="424061"/>
                  </a:lnTo>
                  <a:cubicBezTo>
                    <a:pt x="16738" y="424061"/>
                    <a:pt x="0" y="407323"/>
                    <a:pt x="0" y="386676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14300"/>
              <a:ext cx="3708854" cy="538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Privacy and Security: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Concerns: Data breaches or cyberattacks can compromise the confidentiality of registered information.  </a:t>
              </a:r>
            </a:p>
            <a:p>
              <a:pPr algn="just">
                <a:lnSpc>
                  <a:spcPts val="391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5182" y="5265045"/>
            <a:ext cx="14082056" cy="2600706"/>
            <a:chOff x="0" y="0"/>
            <a:chExt cx="3708854" cy="6849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708854" cy="684959"/>
            </a:xfrm>
            <a:custGeom>
              <a:avLst/>
              <a:gdLst/>
              <a:ahLst/>
              <a:cxnLst/>
              <a:rect r="r" b="b" t="t" l="l"/>
              <a:pathLst>
                <a:path h="684959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647575"/>
                  </a:lnTo>
                  <a:cubicBezTo>
                    <a:pt x="3708854" y="668222"/>
                    <a:pt x="3692116" y="684959"/>
                    <a:pt x="3671470" y="684959"/>
                  </a:cubicBezTo>
                  <a:lnTo>
                    <a:pt x="37384" y="684959"/>
                  </a:lnTo>
                  <a:cubicBezTo>
                    <a:pt x="16738" y="684959"/>
                    <a:pt x="0" y="668222"/>
                    <a:pt x="0" y="647575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14300"/>
              <a:ext cx="3708854" cy="799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Internet Dependency: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system relies heavily on internet connectivity, which may be problematic in regions with unstable or unreliable internet access, limiting system availability. </a:t>
              </a:r>
            </a:p>
            <a:p>
              <a:pPr algn="just">
                <a:lnSpc>
                  <a:spcPts val="3919"/>
                </a:lnSpc>
              </a:pPr>
            </a:p>
            <a:p>
              <a:pPr algn="just">
                <a:lnSpc>
                  <a:spcPts val="391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8700" y="6965179"/>
            <a:ext cx="14082056" cy="1074991"/>
            <a:chOff x="0" y="0"/>
            <a:chExt cx="3708854" cy="28312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708854" cy="283125"/>
            </a:xfrm>
            <a:custGeom>
              <a:avLst/>
              <a:gdLst/>
              <a:ahLst/>
              <a:cxnLst/>
              <a:rect r="r" b="b" t="t" l="l"/>
              <a:pathLst>
                <a:path h="283125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45741"/>
                  </a:lnTo>
                  <a:cubicBezTo>
                    <a:pt x="3708854" y="266388"/>
                    <a:pt x="3692116" y="283125"/>
                    <a:pt x="3671470" y="283125"/>
                  </a:cubicBezTo>
                  <a:lnTo>
                    <a:pt x="37384" y="283125"/>
                  </a:lnTo>
                  <a:cubicBezTo>
                    <a:pt x="16738" y="283125"/>
                    <a:pt x="0" y="266388"/>
                    <a:pt x="0" y="245741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04775"/>
              <a:ext cx="3708854" cy="387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b="true" sz="26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Maintenance Costs</a:t>
              </a: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Regular updates and system maintenance are necessary to keep </a:t>
              </a:r>
            </a:p>
            <a:p>
              <a:pPr algn="just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system secure and functional, which can increase ongoing operational expenses. 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28700" y="8183309"/>
            <a:ext cx="14082056" cy="1074991"/>
            <a:chOff x="0" y="0"/>
            <a:chExt cx="3708854" cy="2831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708854" cy="283125"/>
            </a:xfrm>
            <a:custGeom>
              <a:avLst/>
              <a:gdLst/>
              <a:ahLst/>
              <a:cxnLst/>
              <a:rect r="r" b="b" t="t" l="l"/>
              <a:pathLst>
                <a:path h="283125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45741"/>
                  </a:lnTo>
                  <a:cubicBezTo>
                    <a:pt x="3708854" y="266388"/>
                    <a:pt x="3692116" y="283125"/>
                    <a:pt x="3671470" y="283125"/>
                  </a:cubicBezTo>
                  <a:lnTo>
                    <a:pt x="37384" y="283125"/>
                  </a:lnTo>
                  <a:cubicBezTo>
                    <a:pt x="16738" y="283125"/>
                    <a:pt x="0" y="266388"/>
                    <a:pt x="0" y="245741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04775"/>
              <a:ext cx="3708854" cy="387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b="true" sz="26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Dependency on Technology: </a:t>
              </a: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failures, technical glitches, or power outages can </a:t>
              </a:r>
            </a:p>
            <a:p>
              <a:pPr algn="just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lang="en-US" sz="26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disrupt blood bank operations and impede access to critical information.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518745" y="4086758"/>
            <a:ext cx="12484848" cy="2113485"/>
            <a:chOff x="0" y="0"/>
            <a:chExt cx="16156940" cy="27351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12292"/>
              <a:ext cx="16127730" cy="2790129"/>
            </a:xfrm>
            <a:custGeom>
              <a:avLst/>
              <a:gdLst/>
              <a:ahLst/>
              <a:cxnLst/>
              <a:rect r="r" b="b" t="t" l="l"/>
              <a:pathLst>
                <a:path h="2790129" w="16127730">
                  <a:moveTo>
                    <a:pt x="0" y="2332629"/>
                  </a:moveTo>
                  <a:cubicBezTo>
                    <a:pt x="181610" y="2060631"/>
                    <a:pt x="254000" y="1991292"/>
                    <a:pt x="314960" y="1925420"/>
                  </a:cubicBezTo>
                  <a:cubicBezTo>
                    <a:pt x="373380" y="1862384"/>
                    <a:pt x="439420" y="1801870"/>
                    <a:pt x="487680" y="1741356"/>
                  </a:cubicBezTo>
                  <a:cubicBezTo>
                    <a:pt x="534670" y="1682733"/>
                    <a:pt x="580390" y="1623480"/>
                    <a:pt x="603250" y="1567693"/>
                  </a:cubicBezTo>
                  <a:cubicBezTo>
                    <a:pt x="624840" y="1516634"/>
                    <a:pt x="622300" y="1474716"/>
                    <a:pt x="631190" y="1419560"/>
                  </a:cubicBezTo>
                  <a:cubicBezTo>
                    <a:pt x="641350" y="1349590"/>
                    <a:pt x="655320" y="1256298"/>
                    <a:pt x="661670" y="1181916"/>
                  </a:cubicBezTo>
                  <a:cubicBezTo>
                    <a:pt x="666750" y="1116674"/>
                    <a:pt x="666750" y="1059627"/>
                    <a:pt x="666750" y="997222"/>
                  </a:cubicBezTo>
                  <a:cubicBezTo>
                    <a:pt x="668020" y="933241"/>
                    <a:pt x="665480" y="864847"/>
                    <a:pt x="664210" y="801812"/>
                  </a:cubicBezTo>
                  <a:cubicBezTo>
                    <a:pt x="662940" y="743189"/>
                    <a:pt x="662940" y="690554"/>
                    <a:pt x="659130" y="632246"/>
                  </a:cubicBezTo>
                  <a:cubicBezTo>
                    <a:pt x="654050" y="570471"/>
                    <a:pt x="640080" y="501447"/>
                    <a:pt x="635000" y="440618"/>
                  </a:cubicBezTo>
                  <a:cubicBezTo>
                    <a:pt x="629920" y="385147"/>
                    <a:pt x="629920" y="319905"/>
                    <a:pt x="628650" y="281769"/>
                  </a:cubicBezTo>
                  <a:cubicBezTo>
                    <a:pt x="628650" y="260652"/>
                    <a:pt x="626110" y="232286"/>
                    <a:pt x="626110" y="232286"/>
                  </a:cubicBezTo>
                  <a:cubicBezTo>
                    <a:pt x="626110" y="231971"/>
                    <a:pt x="633730" y="218733"/>
                    <a:pt x="636270" y="212114"/>
                  </a:cubicBezTo>
                  <a:cubicBezTo>
                    <a:pt x="640080" y="205181"/>
                    <a:pt x="646430" y="192258"/>
                    <a:pt x="646430" y="191943"/>
                  </a:cubicBezTo>
                  <a:cubicBezTo>
                    <a:pt x="646430" y="191628"/>
                    <a:pt x="665480" y="179021"/>
                    <a:pt x="675640" y="172717"/>
                  </a:cubicBezTo>
                  <a:cubicBezTo>
                    <a:pt x="684530" y="166414"/>
                    <a:pt x="703580" y="154122"/>
                    <a:pt x="704850" y="153807"/>
                  </a:cubicBezTo>
                  <a:cubicBezTo>
                    <a:pt x="704850" y="153491"/>
                    <a:pt x="735330" y="142775"/>
                    <a:pt x="750570" y="137102"/>
                  </a:cubicBezTo>
                  <a:cubicBezTo>
                    <a:pt x="767080" y="131429"/>
                    <a:pt x="796290" y="120398"/>
                    <a:pt x="797560" y="120398"/>
                  </a:cubicBezTo>
                  <a:cubicBezTo>
                    <a:pt x="798830" y="120083"/>
                    <a:pt x="838200" y="111258"/>
                    <a:pt x="858520" y="106845"/>
                  </a:cubicBezTo>
                  <a:cubicBezTo>
                    <a:pt x="878840" y="102433"/>
                    <a:pt x="919480" y="93608"/>
                    <a:pt x="920750" y="93293"/>
                  </a:cubicBezTo>
                  <a:cubicBezTo>
                    <a:pt x="920750" y="93293"/>
                    <a:pt x="969010" y="86989"/>
                    <a:pt x="993140" y="83837"/>
                  </a:cubicBezTo>
                  <a:cubicBezTo>
                    <a:pt x="1017270" y="80685"/>
                    <a:pt x="1064260" y="74382"/>
                    <a:pt x="1065530" y="74382"/>
                  </a:cubicBezTo>
                  <a:cubicBezTo>
                    <a:pt x="1066800" y="74382"/>
                    <a:pt x="1118870" y="71230"/>
                    <a:pt x="1144270" y="69654"/>
                  </a:cubicBezTo>
                  <a:cubicBezTo>
                    <a:pt x="1170940" y="68078"/>
                    <a:pt x="1223010" y="64611"/>
                    <a:pt x="1224280" y="64611"/>
                  </a:cubicBezTo>
                  <a:cubicBezTo>
                    <a:pt x="1225550" y="64611"/>
                    <a:pt x="1239520" y="65242"/>
                    <a:pt x="1243330" y="64611"/>
                  </a:cubicBezTo>
                  <a:cubicBezTo>
                    <a:pt x="1245870" y="64296"/>
                    <a:pt x="1244600" y="63666"/>
                    <a:pt x="1248410" y="63035"/>
                  </a:cubicBezTo>
                  <a:cubicBezTo>
                    <a:pt x="1258570" y="59253"/>
                    <a:pt x="1310640" y="43810"/>
                    <a:pt x="1348740" y="35930"/>
                  </a:cubicBezTo>
                  <a:cubicBezTo>
                    <a:pt x="1385570" y="28051"/>
                    <a:pt x="1428750" y="21432"/>
                    <a:pt x="1471930" y="15759"/>
                  </a:cubicBezTo>
                  <a:cubicBezTo>
                    <a:pt x="1516380" y="10401"/>
                    <a:pt x="1564640" y="6303"/>
                    <a:pt x="1611630" y="3782"/>
                  </a:cubicBezTo>
                  <a:cubicBezTo>
                    <a:pt x="1659890" y="1261"/>
                    <a:pt x="1710690" y="0"/>
                    <a:pt x="1758950" y="315"/>
                  </a:cubicBezTo>
                  <a:cubicBezTo>
                    <a:pt x="1808480" y="630"/>
                    <a:pt x="1842770" y="2206"/>
                    <a:pt x="1906270" y="5673"/>
                  </a:cubicBezTo>
                  <a:cubicBezTo>
                    <a:pt x="2028190" y="11977"/>
                    <a:pt x="2249170" y="23638"/>
                    <a:pt x="2433320" y="41288"/>
                  </a:cubicBezTo>
                  <a:cubicBezTo>
                    <a:pt x="2655570" y="62720"/>
                    <a:pt x="2933700" y="92347"/>
                    <a:pt x="3135630" y="129538"/>
                  </a:cubicBezTo>
                  <a:cubicBezTo>
                    <a:pt x="3326130" y="165153"/>
                    <a:pt x="3481070" y="213690"/>
                    <a:pt x="3619500" y="258130"/>
                  </a:cubicBezTo>
                  <a:cubicBezTo>
                    <a:pt x="3747770" y="299734"/>
                    <a:pt x="3839210" y="342598"/>
                    <a:pt x="3945890" y="386723"/>
                  </a:cubicBezTo>
                  <a:cubicBezTo>
                    <a:pt x="4057650" y="432424"/>
                    <a:pt x="4136390" y="487580"/>
                    <a:pt x="4273550" y="528238"/>
                  </a:cubicBezTo>
                  <a:cubicBezTo>
                    <a:pt x="4405630" y="567320"/>
                    <a:pt x="4566920" y="603880"/>
                    <a:pt x="4749800" y="627203"/>
                  </a:cubicBezTo>
                  <a:cubicBezTo>
                    <a:pt x="4937760" y="650842"/>
                    <a:pt x="5167630" y="659982"/>
                    <a:pt x="5388610" y="667231"/>
                  </a:cubicBezTo>
                  <a:cubicBezTo>
                    <a:pt x="5621020" y="674480"/>
                    <a:pt x="5859780" y="666601"/>
                    <a:pt x="6113780" y="668492"/>
                  </a:cubicBezTo>
                  <a:cubicBezTo>
                    <a:pt x="6393180" y="670383"/>
                    <a:pt x="6711950" y="667861"/>
                    <a:pt x="6996430" y="678892"/>
                  </a:cubicBezTo>
                  <a:cubicBezTo>
                    <a:pt x="7272020" y="689608"/>
                    <a:pt x="7557770" y="709465"/>
                    <a:pt x="7795260" y="731842"/>
                  </a:cubicBezTo>
                  <a:cubicBezTo>
                    <a:pt x="8001000" y="751383"/>
                    <a:pt x="8183880" y="771239"/>
                    <a:pt x="8347710" y="801181"/>
                  </a:cubicBezTo>
                  <a:cubicBezTo>
                    <a:pt x="8510270" y="831123"/>
                    <a:pt x="8646160" y="868945"/>
                    <a:pt x="8773160" y="911809"/>
                  </a:cubicBezTo>
                  <a:cubicBezTo>
                    <a:pt x="8914130" y="959085"/>
                    <a:pt x="9028430" y="1022121"/>
                    <a:pt x="9144000" y="1075386"/>
                  </a:cubicBezTo>
                  <a:cubicBezTo>
                    <a:pt x="9250680" y="1125499"/>
                    <a:pt x="9287510" y="1188850"/>
                    <a:pt x="9441180" y="1222259"/>
                  </a:cubicBezTo>
                  <a:cubicBezTo>
                    <a:pt x="9594850" y="1255667"/>
                    <a:pt x="9856470" y="1266699"/>
                    <a:pt x="10064750" y="1275524"/>
                  </a:cubicBezTo>
                  <a:cubicBezTo>
                    <a:pt x="10264140" y="1284349"/>
                    <a:pt x="10457180" y="1272372"/>
                    <a:pt x="10665460" y="1277415"/>
                  </a:cubicBezTo>
                  <a:cubicBezTo>
                    <a:pt x="10895330" y="1282773"/>
                    <a:pt x="11159490" y="1292858"/>
                    <a:pt x="11386820" y="1310508"/>
                  </a:cubicBezTo>
                  <a:cubicBezTo>
                    <a:pt x="11606530" y="1327528"/>
                    <a:pt x="11823700" y="1351481"/>
                    <a:pt x="12009120" y="1380478"/>
                  </a:cubicBezTo>
                  <a:cubicBezTo>
                    <a:pt x="12184380" y="1407583"/>
                    <a:pt x="12332970" y="1438786"/>
                    <a:pt x="12475210" y="1477237"/>
                  </a:cubicBezTo>
                  <a:cubicBezTo>
                    <a:pt x="12631420" y="1518841"/>
                    <a:pt x="12788900" y="1570845"/>
                    <a:pt x="12896850" y="1623795"/>
                  </a:cubicBezTo>
                  <a:cubicBezTo>
                    <a:pt x="13006070" y="1677060"/>
                    <a:pt x="13075920" y="1739150"/>
                    <a:pt x="13127989" y="1795567"/>
                  </a:cubicBezTo>
                  <a:cubicBezTo>
                    <a:pt x="13174980" y="1847571"/>
                    <a:pt x="13136880" y="1901466"/>
                    <a:pt x="13208000" y="1949373"/>
                  </a:cubicBezTo>
                  <a:cubicBezTo>
                    <a:pt x="13280389" y="1998541"/>
                    <a:pt x="13403580" y="2052436"/>
                    <a:pt x="13564870" y="2085845"/>
                  </a:cubicBezTo>
                  <a:cubicBezTo>
                    <a:pt x="13728700" y="2119884"/>
                    <a:pt x="13971270" y="2129025"/>
                    <a:pt x="14184630" y="2151087"/>
                  </a:cubicBezTo>
                  <a:cubicBezTo>
                    <a:pt x="14413230" y="2174725"/>
                    <a:pt x="14669770" y="2198679"/>
                    <a:pt x="14894561" y="2224208"/>
                  </a:cubicBezTo>
                  <a:cubicBezTo>
                    <a:pt x="15104111" y="2247846"/>
                    <a:pt x="15303500" y="2265812"/>
                    <a:pt x="15491461" y="2297645"/>
                  </a:cubicBezTo>
                  <a:cubicBezTo>
                    <a:pt x="15692120" y="2331684"/>
                    <a:pt x="15995650" y="2367929"/>
                    <a:pt x="16054070" y="2424661"/>
                  </a:cubicBezTo>
                  <a:cubicBezTo>
                    <a:pt x="16127730" y="2496206"/>
                    <a:pt x="15895320" y="2664826"/>
                    <a:pt x="15661639" y="2706745"/>
                  </a:cubicBezTo>
                  <a:cubicBezTo>
                    <a:pt x="15478761" y="2790129"/>
                    <a:pt x="15165070" y="2712418"/>
                    <a:pt x="14926311" y="2709897"/>
                  </a:cubicBezTo>
                  <a:cubicBezTo>
                    <a:pt x="14700250" y="2707691"/>
                    <a:pt x="14494511" y="2696344"/>
                    <a:pt x="14267180" y="2693192"/>
                  </a:cubicBezTo>
                  <a:cubicBezTo>
                    <a:pt x="14025880" y="2690041"/>
                    <a:pt x="13783311" y="2692247"/>
                    <a:pt x="13519150" y="2691617"/>
                  </a:cubicBezTo>
                  <a:cubicBezTo>
                    <a:pt x="13219430" y="2690986"/>
                    <a:pt x="12860020" y="2690041"/>
                    <a:pt x="12561570" y="2689410"/>
                  </a:cubicBezTo>
                  <a:cubicBezTo>
                    <a:pt x="12298680" y="2688780"/>
                    <a:pt x="12071350" y="2688150"/>
                    <a:pt x="11822430" y="2687519"/>
                  </a:cubicBezTo>
                  <a:cubicBezTo>
                    <a:pt x="11569700" y="2687204"/>
                    <a:pt x="11316970" y="2686574"/>
                    <a:pt x="11059160" y="2685943"/>
                  </a:cubicBezTo>
                  <a:cubicBezTo>
                    <a:pt x="10792460" y="2685628"/>
                    <a:pt x="10524490" y="2684998"/>
                    <a:pt x="10246360" y="2684367"/>
                  </a:cubicBezTo>
                  <a:cubicBezTo>
                    <a:pt x="9954260" y="2683737"/>
                    <a:pt x="9640570" y="2682791"/>
                    <a:pt x="9345930" y="2682161"/>
                  </a:cubicBezTo>
                  <a:cubicBezTo>
                    <a:pt x="9061450" y="2681846"/>
                    <a:pt x="8793480" y="2681531"/>
                    <a:pt x="8507730" y="2680900"/>
                  </a:cubicBezTo>
                  <a:cubicBezTo>
                    <a:pt x="8206740" y="2680585"/>
                    <a:pt x="7884160" y="2679640"/>
                    <a:pt x="7581900" y="2679325"/>
                  </a:cubicBezTo>
                  <a:cubicBezTo>
                    <a:pt x="7291070" y="2678694"/>
                    <a:pt x="7004050" y="2678694"/>
                    <a:pt x="6728460" y="2678379"/>
                  </a:cubicBezTo>
                  <a:cubicBezTo>
                    <a:pt x="6466840" y="2678379"/>
                    <a:pt x="6210300" y="2678379"/>
                    <a:pt x="5966460" y="2678379"/>
                  </a:cubicBezTo>
                  <a:cubicBezTo>
                    <a:pt x="5739130" y="2678379"/>
                    <a:pt x="5543550" y="2679640"/>
                    <a:pt x="5311140" y="2679009"/>
                  </a:cubicBezTo>
                  <a:cubicBezTo>
                    <a:pt x="5045710" y="2677749"/>
                    <a:pt x="4744720" y="2673967"/>
                    <a:pt x="4460240" y="2672076"/>
                  </a:cubicBezTo>
                  <a:cubicBezTo>
                    <a:pt x="4173220" y="2670184"/>
                    <a:pt x="3876040" y="2669239"/>
                    <a:pt x="3596640" y="2667348"/>
                  </a:cubicBezTo>
                  <a:cubicBezTo>
                    <a:pt x="3335020" y="2665772"/>
                    <a:pt x="3074670" y="2664511"/>
                    <a:pt x="2835910" y="2661675"/>
                  </a:cubicBezTo>
                  <a:cubicBezTo>
                    <a:pt x="2623820" y="2659468"/>
                    <a:pt x="2438400" y="2656947"/>
                    <a:pt x="2236470" y="2653165"/>
                  </a:cubicBezTo>
                  <a:cubicBezTo>
                    <a:pt x="2033270" y="2649383"/>
                    <a:pt x="1833880" y="2644340"/>
                    <a:pt x="1621790" y="2638982"/>
                  </a:cubicBezTo>
                  <a:cubicBezTo>
                    <a:pt x="1393190" y="2633309"/>
                    <a:pt x="1145540" y="2638036"/>
                    <a:pt x="911860" y="2619756"/>
                  </a:cubicBezTo>
                  <a:cubicBezTo>
                    <a:pt x="655320" y="2599269"/>
                    <a:pt x="303530" y="2565861"/>
                    <a:pt x="152400" y="2515117"/>
                  </a:cubicBezTo>
                  <a:cubicBezTo>
                    <a:pt x="12700" y="2468156"/>
                    <a:pt x="0" y="2332629"/>
                    <a:pt x="0" y="2332629"/>
                  </a:cubicBezTo>
                  <a:moveTo>
                    <a:pt x="7865110" y="1850407"/>
                  </a:moveTo>
                  <a:cubicBezTo>
                    <a:pt x="7866380" y="1850407"/>
                    <a:pt x="7865110" y="1850407"/>
                    <a:pt x="7865110" y="1850407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5290655" y="760861"/>
            <a:ext cx="309749" cy="972545"/>
            <a:chOff x="0" y="0"/>
            <a:chExt cx="354330" cy="11125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983126" y="1095035"/>
            <a:ext cx="933688" cy="295316"/>
            <a:chOff x="0" y="0"/>
            <a:chExt cx="1068070" cy="3378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8046210" y="-554791"/>
            <a:ext cx="1153805" cy="3622698"/>
            <a:chOff x="0" y="0"/>
            <a:chExt cx="354330" cy="11125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900677" y="689995"/>
            <a:ext cx="3477956" cy="1100043"/>
            <a:chOff x="0" y="0"/>
            <a:chExt cx="1068070" cy="3378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6887185" y="809405"/>
            <a:ext cx="184078" cy="577965"/>
            <a:chOff x="0" y="0"/>
            <a:chExt cx="354330" cy="11125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6704427" y="1007998"/>
            <a:ext cx="554873" cy="175501"/>
            <a:chOff x="0" y="0"/>
            <a:chExt cx="1068070" cy="3378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5088583" y="613795"/>
            <a:ext cx="8789643" cy="1112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8"/>
              </a:lnSpc>
            </a:pPr>
            <a:r>
              <a:rPr lang="en-US" sz="685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APPLICATIONS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1716352" y="7190612"/>
            <a:ext cx="10755780" cy="9067480"/>
            <a:chOff x="0" y="0"/>
            <a:chExt cx="16156940" cy="136208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005182" y="2565191"/>
            <a:ext cx="14015625" cy="1114806"/>
            <a:chOff x="0" y="0"/>
            <a:chExt cx="3691358" cy="2936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691358" cy="293611"/>
            </a:xfrm>
            <a:custGeom>
              <a:avLst/>
              <a:gdLst/>
              <a:ahLst/>
              <a:cxnLst/>
              <a:rect r="r" b="b" t="t" l="l"/>
              <a:pathLst>
                <a:path h="293611" w="3691358">
                  <a:moveTo>
                    <a:pt x="37562" y="0"/>
                  </a:moveTo>
                  <a:lnTo>
                    <a:pt x="3653796" y="0"/>
                  </a:lnTo>
                  <a:cubicBezTo>
                    <a:pt x="3674541" y="0"/>
                    <a:pt x="3691358" y="16817"/>
                    <a:pt x="3691358" y="37562"/>
                  </a:cubicBezTo>
                  <a:lnTo>
                    <a:pt x="3691358" y="256050"/>
                  </a:lnTo>
                  <a:cubicBezTo>
                    <a:pt x="3691358" y="266012"/>
                    <a:pt x="3687401" y="275566"/>
                    <a:pt x="3680356" y="282610"/>
                  </a:cubicBezTo>
                  <a:cubicBezTo>
                    <a:pt x="3673312" y="289654"/>
                    <a:pt x="3663758" y="293611"/>
                    <a:pt x="3653796" y="293611"/>
                  </a:cubicBezTo>
                  <a:lnTo>
                    <a:pt x="37562" y="293611"/>
                  </a:lnTo>
                  <a:cubicBezTo>
                    <a:pt x="16817" y="293611"/>
                    <a:pt x="0" y="276794"/>
                    <a:pt x="0" y="256050"/>
                  </a:cubicBezTo>
                  <a:lnTo>
                    <a:pt x="0" y="37562"/>
                  </a:lnTo>
                  <a:cubicBezTo>
                    <a:pt x="0" y="27600"/>
                    <a:pt x="3957" y="18046"/>
                    <a:pt x="11002" y="11002"/>
                  </a:cubicBezTo>
                  <a:cubicBezTo>
                    <a:pt x="18046" y="3957"/>
                    <a:pt x="27600" y="0"/>
                    <a:pt x="37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14300"/>
              <a:ext cx="3691358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Hospital Blood Banks: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integrated into hospital systems to manage blood inventories, donor records, and requests for blood units.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3901399"/>
            <a:ext cx="14082056" cy="1114806"/>
            <a:chOff x="0" y="0"/>
            <a:chExt cx="3708854" cy="29361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Blood Donation Campaigns and Events: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Supports outreach efforts to encourage participation and maintain a database of potential donors for future events.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5237607"/>
            <a:ext cx="14082056" cy="1114806"/>
            <a:chOff x="0" y="0"/>
            <a:chExt cx="3708854" cy="29361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Government Health Departments: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implemented by government health departments to oversee and regulate blood donation and distribution at a regional or national level.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05182" y="6512623"/>
            <a:ext cx="14082056" cy="1114806"/>
            <a:chOff x="0" y="0"/>
            <a:chExt cx="3708854" cy="29361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Public Awareness: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Educates the public on blood donation importance, sends alerts for specific blood needs, and promotes drives.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05182" y="7787639"/>
            <a:ext cx="13864477" cy="1114806"/>
            <a:chOff x="0" y="0"/>
            <a:chExt cx="3651549" cy="29361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51550" cy="293611"/>
            </a:xfrm>
            <a:custGeom>
              <a:avLst/>
              <a:gdLst/>
              <a:ahLst/>
              <a:cxnLst/>
              <a:rect r="r" b="b" t="t" l="l"/>
              <a:pathLst>
                <a:path h="293611" w="3651550">
                  <a:moveTo>
                    <a:pt x="37971" y="0"/>
                  </a:moveTo>
                  <a:lnTo>
                    <a:pt x="3613578" y="0"/>
                  </a:lnTo>
                  <a:cubicBezTo>
                    <a:pt x="3634549" y="0"/>
                    <a:pt x="3651550" y="17000"/>
                    <a:pt x="3651550" y="37971"/>
                  </a:cubicBezTo>
                  <a:lnTo>
                    <a:pt x="3651550" y="255640"/>
                  </a:lnTo>
                  <a:cubicBezTo>
                    <a:pt x="3651550" y="276611"/>
                    <a:pt x="3634549" y="293611"/>
                    <a:pt x="3613578" y="293611"/>
                  </a:cubicBezTo>
                  <a:lnTo>
                    <a:pt x="37971" y="293611"/>
                  </a:lnTo>
                  <a:cubicBezTo>
                    <a:pt x="17000" y="293611"/>
                    <a:pt x="0" y="276611"/>
                    <a:pt x="0" y="255640"/>
                  </a:cubicBezTo>
                  <a:lnTo>
                    <a:pt x="0" y="37971"/>
                  </a:lnTo>
                  <a:cubicBezTo>
                    <a:pt x="0" y="17000"/>
                    <a:pt x="17000" y="0"/>
                    <a:pt x="37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14300"/>
              <a:ext cx="3651549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ndependent Blood Banks: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by standalone blood banks to streamline operations, manage donor information, and ensure proper inventory control.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5772430" y="6029881"/>
            <a:ext cx="2515570" cy="4257119"/>
          </a:xfrm>
          <a:custGeom>
            <a:avLst/>
            <a:gdLst/>
            <a:ahLst/>
            <a:cxnLst/>
            <a:rect r="r" b="b" t="t" l="l"/>
            <a:pathLst>
              <a:path h="4257119" w="2515570">
                <a:moveTo>
                  <a:pt x="0" y="0"/>
                </a:moveTo>
                <a:lnTo>
                  <a:pt x="2515570" y="0"/>
                </a:lnTo>
                <a:lnTo>
                  <a:pt x="2515570" y="4257119"/>
                </a:lnTo>
                <a:lnTo>
                  <a:pt x="0" y="4257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67983" y="0"/>
            <a:ext cx="514936" cy="1616788"/>
            <a:chOff x="0" y="0"/>
            <a:chExt cx="354330" cy="1112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6256739" y="555540"/>
            <a:ext cx="1552190" cy="490942"/>
            <a:chOff x="0" y="0"/>
            <a:chExt cx="1068070" cy="337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590351" y="8803751"/>
            <a:ext cx="289541" cy="909097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02885" y="9116124"/>
            <a:ext cx="872775" cy="276050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45399" y="747196"/>
            <a:ext cx="240788" cy="837043"/>
            <a:chOff x="0" y="0"/>
            <a:chExt cx="354330" cy="12317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50620"/>
              <a:ext cx="273050" cy="1126290"/>
            </a:xfrm>
            <a:custGeom>
              <a:avLst/>
              <a:gdLst/>
              <a:ahLst/>
              <a:cxnLst/>
              <a:rect r="r" b="b" t="t" l="l"/>
              <a:pathLst>
                <a:path h="1126290" w="273050">
                  <a:moveTo>
                    <a:pt x="252730" y="112488"/>
                  </a:moveTo>
                  <a:cubicBezTo>
                    <a:pt x="271780" y="895688"/>
                    <a:pt x="273050" y="991303"/>
                    <a:pt x="250190" y="1044735"/>
                  </a:cubicBezTo>
                  <a:cubicBezTo>
                    <a:pt x="237490" y="1075670"/>
                    <a:pt x="220980" y="1093949"/>
                    <a:pt x="199390" y="1106604"/>
                  </a:cubicBezTo>
                  <a:cubicBezTo>
                    <a:pt x="177800" y="1119259"/>
                    <a:pt x="148590" y="1126289"/>
                    <a:pt x="124460" y="1122071"/>
                  </a:cubicBezTo>
                  <a:cubicBezTo>
                    <a:pt x="100330" y="1117853"/>
                    <a:pt x="73660" y="1102386"/>
                    <a:pt x="57150" y="1084106"/>
                  </a:cubicBezTo>
                  <a:cubicBezTo>
                    <a:pt x="39370" y="1064421"/>
                    <a:pt x="26670" y="1034893"/>
                    <a:pt x="24130" y="1008177"/>
                  </a:cubicBezTo>
                  <a:cubicBezTo>
                    <a:pt x="20320" y="981461"/>
                    <a:pt x="26670" y="947714"/>
                    <a:pt x="39370" y="925216"/>
                  </a:cubicBezTo>
                  <a:cubicBezTo>
                    <a:pt x="50800" y="902719"/>
                    <a:pt x="77470" y="880221"/>
                    <a:pt x="96520" y="870378"/>
                  </a:cubicBezTo>
                  <a:cubicBezTo>
                    <a:pt x="109220" y="861942"/>
                    <a:pt x="120650" y="860536"/>
                    <a:pt x="133350" y="860536"/>
                  </a:cubicBezTo>
                  <a:cubicBezTo>
                    <a:pt x="146050" y="859130"/>
                    <a:pt x="157480" y="859130"/>
                    <a:pt x="171450" y="863348"/>
                  </a:cubicBezTo>
                  <a:cubicBezTo>
                    <a:pt x="190500" y="871785"/>
                    <a:pt x="220980" y="888658"/>
                    <a:pt x="234950" y="909749"/>
                  </a:cubicBezTo>
                  <a:cubicBezTo>
                    <a:pt x="250190" y="930841"/>
                    <a:pt x="259080" y="967400"/>
                    <a:pt x="260350" y="989897"/>
                  </a:cubicBezTo>
                  <a:cubicBezTo>
                    <a:pt x="262890" y="1005364"/>
                    <a:pt x="260350" y="1016613"/>
                    <a:pt x="255270" y="1032080"/>
                  </a:cubicBezTo>
                  <a:cubicBezTo>
                    <a:pt x="247650" y="1051766"/>
                    <a:pt x="229870" y="1084106"/>
                    <a:pt x="210820" y="1099573"/>
                  </a:cubicBezTo>
                  <a:cubicBezTo>
                    <a:pt x="190500" y="1115041"/>
                    <a:pt x="161290" y="1124883"/>
                    <a:pt x="137160" y="1123477"/>
                  </a:cubicBezTo>
                  <a:cubicBezTo>
                    <a:pt x="113030" y="1122071"/>
                    <a:pt x="82550" y="1106604"/>
                    <a:pt x="66040" y="1093949"/>
                  </a:cubicBezTo>
                  <a:cubicBezTo>
                    <a:pt x="54610" y="1084106"/>
                    <a:pt x="46990" y="1075670"/>
                    <a:pt x="40640" y="1061609"/>
                  </a:cubicBezTo>
                  <a:cubicBezTo>
                    <a:pt x="31750" y="1040517"/>
                    <a:pt x="24130" y="1010989"/>
                    <a:pt x="22860" y="980054"/>
                  </a:cubicBezTo>
                  <a:cubicBezTo>
                    <a:pt x="21590" y="939278"/>
                    <a:pt x="36830" y="906937"/>
                    <a:pt x="40640" y="843662"/>
                  </a:cubicBezTo>
                  <a:cubicBezTo>
                    <a:pt x="49530" y="691803"/>
                    <a:pt x="0" y="188418"/>
                    <a:pt x="39370" y="77336"/>
                  </a:cubicBezTo>
                  <a:cubicBezTo>
                    <a:pt x="52070" y="39371"/>
                    <a:pt x="71120" y="25310"/>
                    <a:pt x="92710" y="12655"/>
                  </a:cubicBezTo>
                  <a:cubicBezTo>
                    <a:pt x="115570" y="1406"/>
                    <a:pt x="149860" y="0"/>
                    <a:pt x="171450" y="5624"/>
                  </a:cubicBezTo>
                  <a:cubicBezTo>
                    <a:pt x="189230" y="9843"/>
                    <a:pt x="205740" y="19685"/>
                    <a:pt x="218440" y="33746"/>
                  </a:cubicBezTo>
                  <a:cubicBezTo>
                    <a:pt x="233680" y="52026"/>
                    <a:pt x="252730" y="112488"/>
                    <a:pt x="252730" y="112488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302885" y="1038633"/>
            <a:ext cx="725815" cy="254171"/>
            <a:chOff x="0" y="0"/>
            <a:chExt cx="1068070" cy="3740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6716"/>
              <a:ext cx="967740" cy="324810"/>
            </a:xfrm>
            <a:custGeom>
              <a:avLst/>
              <a:gdLst/>
              <a:ahLst/>
              <a:cxnLst/>
              <a:rect r="r" b="b" t="t" l="l"/>
              <a:pathLst>
                <a:path h="324810" w="967740">
                  <a:moveTo>
                    <a:pt x="100330" y="53432"/>
                  </a:moveTo>
                  <a:cubicBezTo>
                    <a:pt x="468630" y="28122"/>
                    <a:pt x="793750" y="0"/>
                    <a:pt x="883920" y="32340"/>
                  </a:cubicBezTo>
                  <a:cubicBezTo>
                    <a:pt x="918210" y="44995"/>
                    <a:pt x="932180" y="61869"/>
                    <a:pt x="944880" y="84366"/>
                  </a:cubicBezTo>
                  <a:cubicBezTo>
                    <a:pt x="958850" y="106864"/>
                    <a:pt x="966470" y="139204"/>
                    <a:pt x="965200" y="165920"/>
                  </a:cubicBezTo>
                  <a:cubicBezTo>
                    <a:pt x="963930" y="192636"/>
                    <a:pt x="948690" y="224977"/>
                    <a:pt x="937260" y="243256"/>
                  </a:cubicBezTo>
                  <a:cubicBezTo>
                    <a:pt x="928370" y="257317"/>
                    <a:pt x="918210" y="264348"/>
                    <a:pt x="908050" y="271378"/>
                  </a:cubicBezTo>
                  <a:cubicBezTo>
                    <a:pt x="896620" y="278409"/>
                    <a:pt x="886460" y="285439"/>
                    <a:pt x="872490" y="286845"/>
                  </a:cubicBezTo>
                  <a:cubicBezTo>
                    <a:pt x="852170" y="291064"/>
                    <a:pt x="817880" y="289657"/>
                    <a:pt x="796290" y="278409"/>
                  </a:cubicBezTo>
                  <a:cubicBezTo>
                    <a:pt x="774700" y="267160"/>
                    <a:pt x="751840" y="243256"/>
                    <a:pt x="740410" y="220758"/>
                  </a:cubicBezTo>
                  <a:cubicBezTo>
                    <a:pt x="728980" y="196855"/>
                    <a:pt x="723900" y="163108"/>
                    <a:pt x="728980" y="136392"/>
                  </a:cubicBezTo>
                  <a:cubicBezTo>
                    <a:pt x="732790" y="111082"/>
                    <a:pt x="750570" y="78742"/>
                    <a:pt x="764540" y="61869"/>
                  </a:cubicBezTo>
                  <a:cubicBezTo>
                    <a:pt x="773430" y="50620"/>
                    <a:pt x="782320" y="43589"/>
                    <a:pt x="796290" y="37965"/>
                  </a:cubicBezTo>
                  <a:cubicBezTo>
                    <a:pt x="815340" y="30934"/>
                    <a:pt x="848360" y="23904"/>
                    <a:pt x="872490" y="29528"/>
                  </a:cubicBezTo>
                  <a:cubicBezTo>
                    <a:pt x="895350" y="35153"/>
                    <a:pt x="922020" y="52026"/>
                    <a:pt x="937260" y="73117"/>
                  </a:cubicBezTo>
                  <a:cubicBezTo>
                    <a:pt x="952500" y="92803"/>
                    <a:pt x="962660" y="127955"/>
                    <a:pt x="965200" y="151859"/>
                  </a:cubicBezTo>
                  <a:cubicBezTo>
                    <a:pt x="967740" y="167326"/>
                    <a:pt x="966470" y="178575"/>
                    <a:pt x="961390" y="194042"/>
                  </a:cubicBezTo>
                  <a:cubicBezTo>
                    <a:pt x="953770" y="215134"/>
                    <a:pt x="937260" y="247474"/>
                    <a:pt x="918210" y="262941"/>
                  </a:cubicBezTo>
                  <a:cubicBezTo>
                    <a:pt x="899160" y="279815"/>
                    <a:pt x="883920" y="284033"/>
                    <a:pt x="845820" y="291064"/>
                  </a:cubicBezTo>
                  <a:cubicBezTo>
                    <a:pt x="726440" y="312155"/>
                    <a:pt x="167640" y="324810"/>
                    <a:pt x="69850" y="291064"/>
                  </a:cubicBezTo>
                  <a:cubicBezTo>
                    <a:pt x="44450" y="281221"/>
                    <a:pt x="38100" y="272784"/>
                    <a:pt x="26670" y="255911"/>
                  </a:cubicBezTo>
                  <a:cubicBezTo>
                    <a:pt x="12700" y="236226"/>
                    <a:pt x="0" y="201073"/>
                    <a:pt x="0" y="174357"/>
                  </a:cubicBezTo>
                  <a:cubicBezTo>
                    <a:pt x="1270" y="146235"/>
                    <a:pt x="12700" y="112488"/>
                    <a:pt x="29210" y="92803"/>
                  </a:cubicBezTo>
                  <a:cubicBezTo>
                    <a:pt x="46990" y="73117"/>
                    <a:pt x="100330" y="53432"/>
                    <a:pt x="100330" y="53432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3466297" y="500412"/>
            <a:ext cx="11355406" cy="108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5"/>
              </a:lnSpc>
            </a:pPr>
            <a:r>
              <a:rPr lang="en-US" sz="6916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FUTURE SCOPE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616960" y="7109724"/>
            <a:ext cx="11075416" cy="9336944"/>
            <a:chOff x="0" y="0"/>
            <a:chExt cx="16156940" cy="136208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028700" y="2219531"/>
            <a:ext cx="14082056" cy="1610106"/>
            <a:chOff x="0" y="0"/>
            <a:chExt cx="3708854" cy="4240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08854" cy="424061"/>
            </a:xfrm>
            <a:custGeom>
              <a:avLst/>
              <a:gdLst/>
              <a:ahLst/>
              <a:cxnLst/>
              <a:rect r="r" b="b" t="t" l="l"/>
              <a:pathLst>
                <a:path h="42406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386676"/>
                  </a:lnTo>
                  <a:cubicBezTo>
                    <a:pt x="3708854" y="407323"/>
                    <a:pt x="3692116" y="424061"/>
                    <a:pt x="3671470" y="424061"/>
                  </a:cubicBezTo>
                  <a:lnTo>
                    <a:pt x="37384" y="424061"/>
                  </a:lnTo>
                  <a:cubicBezTo>
                    <a:pt x="16738" y="424061"/>
                    <a:pt x="0" y="407323"/>
                    <a:pt x="0" y="386676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14300"/>
              <a:ext cx="3708854" cy="538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Emergency Alerts: Enable: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Blood banks to send emergency alerts to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nearby donors when there's a shortage or disaster.</a:t>
              </a:r>
            </a:p>
            <a:p>
              <a:pPr algn="just">
                <a:lnSpc>
                  <a:spcPts val="391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3554239"/>
            <a:ext cx="14082056" cy="1114806"/>
            <a:chOff x="0" y="0"/>
            <a:chExt cx="3708854" cy="29361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End-to-end Encryption: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Protect user privacy with secure communication and data storage.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4888948"/>
            <a:ext cx="14082056" cy="1114806"/>
            <a:chOff x="0" y="0"/>
            <a:chExt cx="3708854" cy="29361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Wearable Device Integration: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Integrate health monitoring devices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update donor eligibility in real time.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8700" y="6223656"/>
            <a:ext cx="14082056" cy="1114806"/>
            <a:chOff x="0" y="0"/>
            <a:chExt cx="3708854" cy="2936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Multi-Language Support: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Provide the system in multiple languages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reach a wider audience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8700" y="7555822"/>
            <a:ext cx="14082056" cy="1114806"/>
            <a:chOff x="0" y="0"/>
            <a:chExt cx="3708854" cy="29361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708854" cy="293611"/>
            </a:xfrm>
            <a:custGeom>
              <a:avLst/>
              <a:gdLst/>
              <a:ahLst/>
              <a:cxnLst/>
              <a:rect r="r" b="b" t="t" l="l"/>
              <a:pathLst>
                <a:path h="293611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56227"/>
                  </a:lnTo>
                  <a:cubicBezTo>
                    <a:pt x="3708854" y="276874"/>
                    <a:pt x="3692116" y="293611"/>
                    <a:pt x="3671470" y="293611"/>
                  </a:cubicBezTo>
                  <a:lnTo>
                    <a:pt x="37384" y="293611"/>
                  </a:lnTo>
                  <a:cubicBezTo>
                    <a:pt x="16738" y="293611"/>
                    <a:pt x="0" y="276874"/>
                    <a:pt x="0" y="256227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14300"/>
              <a:ext cx="3708854" cy="407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Feedback and Ratings: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Allow recipients to rate and provide </a:t>
              </a:r>
              <a:r>
                <a:rPr lang="en-US" sz="2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feedback on donors and blood banks. Build a transparent and trustworthy system for users.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-5400000">
            <a:off x="11518745" y="4086758"/>
            <a:ext cx="12484848" cy="2113485"/>
            <a:chOff x="0" y="0"/>
            <a:chExt cx="16156940" cy="273511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12292"/>
              <a:ext cx="16127730" cy="2790129"/>
            </a:xfrm>
            <a:custGeom>
              <a:avLst/>
              <a:gdLst/>
              <a:ahLst/>
              <a:cxnLst/>
              <a:rect r="r" b="b" t="t" l="l"/>
              <a:pathLst>
                <a:path h="2790129" w="16127730">
                  <a:moveTo>
                    <a:pt x="0" y="2332629"/>
                  </a:moveTo>
                  <a:cubicBezTo>
                    <a:pt x="181610" y="2060631"/>
                    <a:pt x="254000" y="1991292"/>
                    <a:pt x="314960" y="1925420"/>
                  </a:cubicBezTo>
                  <a:cubicBezTo>
                    <a:pt x="373380" y="1862384"/>
                    <a:pt x="439420" y="1801870"/>
                    <a:pt x="487680" y="1741356"/>
                  </a:cubicBezTo>
                  <a:cubicBezTo>
                    <a:pt x="534670" y="1682733"/>
                    <a:pt x="580390" y="1623480"/>
                    <a:pt x="603250" y="1567693"/>
                  </a:cubicBezTo>
                  <a:cubicBezTo>
                    <a:pt x="624840" y="1516634"/>
                    <a:pt x="622300" y="1474716"/>
                    <a:pt x="631190" y="1419560"/>
                  </a:cubicBezTo>
                  <a:cubicBezTo>
                    <a:pt x="641350" y="1349590"/>
                    <a:pt x="655320" y="1256298"/>
                    <a:pt x="661670" y="1181916"/>
                  </a:cubicBezTo>
                  <a:cubicBezTo>
                    <a:pt x="666750" y="1116674"/>
                    <a:pt x="666750" y="1059627"/>
                    <a:pt x="666750" y="997222"/>
                  </a:cubicBezTo>
                  <a:cubicBezTo>
                    <a:pt x="668020" y="933241"/>
                    <a:pt x="665480" y="864847"/>
                    <a:pt x="664210" y="801812"/>
                  </a:cubicBezTo>
                  <a:cubicBezTo>
                    <a:pt x="662940" y="743189"/>
                    <a:pt x="662940" y="690554"/>
                    <a:pt x="659130" y="632246"/>
                  </a:cubicBezTo>
                  <a:cubicBezTo>
                    <a:pt x="654050" y="570471"/>
                    <a:pt x="640080" y="501447"/>
                    <a:pt x="635000" y="440618"/>
                  </a:cubicBezTo>
                  <a:cubicBezTo>
                    <a:pt x="629920" y="385147"/>
                    <a:pt x="629920" y="319905"/>
                    <a:pt x="628650" y="281769"/>
                  </a:cubicBezTo>
                  <a:cubicBezTo>
                    <a:pt x="628650" y="260652"/>
                    <a:pt x="626110" y="232286"/>
                    <a:pt x="626110" y="232286"/>
                  </a:cubicBezTo>
                  <a:cubicBezTo>
                    <a:pt x="626110" y="231971"/>
                    <a:pt x="633730" y="218733"/>
                    <a:pt x="636270" y="212114"/>
                  </a:cubicBezTo>
                  <a:cubicBezTo>
                    <a:pt x="640080" y="205181"/>
                    <a:pt x="646430" y="192258"/>
                    <a:pt x="646430" y="191943"/>
                  </a:cubicBezTo>
                  <a:cubicBezTo>
                    <a:pt x="646430" y="191628"/>
                    <a:pt x="665480" y="179021"/>
                    <a:pt x="675640" y="172717"/>
                  </a:cubicBezTo>
                  <a:cubicBezTo>
                    <a:pt x="684530" y="166414"/>
                    <a:pt x="703580" y="154122"/>
                    <a:pt x="704850" y="153807"/>
                  </a:cubicBezTo>
                  <a:cubicBezTo>
                    <a:pt x="704850" y="153491"/>
                    <a:pt x="735330" y="142775"/>
                    <a:pt x="750570" y="137102"/>
                  </a:cubicBezTo>
                  <a:cubicBezTo>
                    <a:pt x="767080" y="131429"/>
                    <a:pt x="796290" y="120398"/>
                    <a:pt x="797560" y="120398"/>
                  </a:cubicBezTo>
                  <a:cubicBezTo>
                    <a:pt x="798830" y="120083"/>
                    <a:pt x="838200" y="111258"/>
                    <a:pt x="858520" y="106845"/>
                  </a:cubicBezTo>
                  <a:cubicBezTo>
                    <a:pt x="878840" y="102433"/>
                    <a:pt x="919480" y="93608"/>
                    <a:pt x="920750" y="93293"/>
                  </a:cubicBezTo>
                  <a:cubicBezTo>
                    <a:pt x="920750" y="93293"/>
                    <a:pt x="969010" y="86989"/>
                    <a:pt x="993140" y="83837"/>
                  </a:cubicBezTo>
                  <a:cubicBezTo>
                    <a:pt x="1017270" y="80685"/>
                    <a:pt x="1064260" y="74382"/>
                    <a:pt x="1065530" y="74382"/>
                  </a:cubicBezTo>
                  <a:cubicBezTo>
                    <a:pt x="1066800" y="74382"/>
                    <a:pt x="1118870" y="71230"/>
                    <a:pt x="1144270" y="69654"/>
                  </a:cubicBezTo>
                  <a:cubicBezTo>
                    <a:pt x="1170940" y="68078"/>
                    <a:pt x="1223010" y="64611"/>
                    <a:pt x="1224280" y="64611"/>
                  </a:cubicBezTo>
                  <a:cubicBezTo>
                    <a:pt x="1225550" y="64611"/>
                    <a:pt x="1239520" y="65242"/>
                    <a:pt x="1243330" y="64611"/>
                  </a:cubicBezTo>
                  <a:cubicBezTo>
                    <a:pt x="1245870" y="64296"/>
                    <a:pt x="1244600" y="63666"/>
                    <a:pt x="1248410" y="63035"/>
                  </a:cubicBezTo>
                  <a:cubicBezTo>
                    <a:pt x="1258570" y="59253"/>
                    <a:pt x="1310640" y="43810"/>
                    <a:pt x="1348740" y="35930"/>
                  </a:cubicBezTo>
                  <a:cubicBezTo>
                    <a:pt x="1385570" y="28051"/>
                    <a:pt x="1428750" y="21432"/>
                    <a:pt x="1471930" y="15759"/>
                  </a:cubicBezTo>
                  <a:cubicBezTo>
                    <a:pt x="1516380" y="10401"/>
                    <a:pt x="1564640" y="6303"/>
                    <a:pt x="1611630" y="3782"/>
                  </a:cubicBezTo>
                  <a:cubicBezTo>
                    <a:pt x="1659890" y="1261"/>
                    <a:pt x="1710690" y="0"/>
                    <a:pt x="1758950" y="315"/>
                  </a:cubicBezTo>
                  <a:cubicBezTo>
                    <a:pt x="1808480" y="630"/>
                    <a:pt x="1842770" y="2206"/>
                    <a:pt x="1906270" y="5673"/>
                  </a:cubicBezTo>
                  <a:cubicBezTo>
                    <a:pt x="2028190" y="11977"/>
                    <a:pt x="2249170" y="23638"/>
                    <a:pt x="2433320" y="41288"/>
                  </a:cubicBezTo>
                  <a:cubicBezTo>
                    <a:pt x="2655570" y="62720"/>
                    <a:pt x="2933700" y="92347"/>
                    <a:pt x="3135630" y="129538"/>
                  </a:cubicBezTo>
                  <a:cubicBezTo>
                    <a:pt x="3326130" y="165153"/>
                    <a:pt x="3481070" y="213690"/>
                    <a:pt x="3619500" y="258130"/>
                  </a:cubicBezTo>
                  <a:cubicBezTo>
                    <a:pt x="3747770" y="299734"/>
                    <a:pt x="3839210" y="342598"/>
                    <a:pt x="3945890" y="386723"/>
                  </a:cubicBezTo>
                  <a:cubicBezTo>
                    <a:pt x="4057650" y="432424"/>
                    <a:pt x="4136390" y="487580"/>
                    <a:pt x="4273550" y="528238"/>
                  </a:cubicBezTo>
                  <a:cubicBezTo>
                    <a:pt x="4405630" y="567320"/>
                    <a:pt x="4566920" y="603880"/>
                    <a:pt x="4749800" y="627203"/>
                  </a:cubicBezTo>
                  <a:cubicBezTo>
                    <a:pt x="4937760" y="650842"/>
                    <a:pt x="5167630" y="659982"/>
                    <a:pt x="5388610" y="667231"/>
                  </a:cubicBezTo>
                  <a:cubicBezTo>
                    <a:pt x="5621020" y="674480"/>
                    <a:pt x="5859780" y="666601"/>
                    <a:pt x="6113780" y="668492"/>
                  </a:cubicBezTo>
                  <a:cubicBezTo>
                    <a:pt x="6393180" y="670383"/>
                    <a:pt x="6711950" y="667861"/>
                    <a:pt x="6996430" y="678892"/>
                  </a:cubicBezTo>
                  <a:cubicBezTo>
                    <a:pt x="7272020" y="689608"/>
                    <a:pt x="7557770" y="709465"/>
                    <a:pt x="7795260" y="731842"/>
                  </a:cubicBezTo>
                  <a:cubicBezTo>
                    <a:pt x="8001000" y="751383"/>
                    <a:pt x="8183880" y="771239"/>
                    <a:pt x="8347710" y="801181"/>
                  </a:cubicBezTo>
                  <a:cubicBezTo>
                    <a:pt x="8510270" y="831123"/>
                    <a:pt x="8646160" y="868945"/>
                    <a:pt x="8773160" y="911809"/>
                  </a:cubicBezTo>
                  <a:cubicBezTo>
                    <a:pt x="8914130" y="959085"/>
                    <a:pt x="9028430" y="1022121"/>
                    <a:pt x="9144000" y="1075386"/>
                  </a:cubicBezTo>
                  <a:cubicBezTo>
                    <a:pt x="9250680" y="1125499"/>
                    <a:pt x="9287510" y="1188850"/>
                    <a:pt x="9441180" y="1222259"/>
                  </a:cubicBezTo>
                  <a:cubicBezTo>
                    <a:pt x="9594850" y="1255667"/>
                    <a:pt x="9856470" y="1266699"/>
                    <a:pt x="10064750" y="1275524"/>
                  </a:cubicBezTo>
                  <a:cubicBezTo>
                    <a:pt x="10264140" y="1284349"/>
                    <a:pt x="10457180" y="1272372"/>
                    <a:pt x="10665460" y="1277415"/>
                  </a:cubicBezTo>
                  <a:cubicBezTo>
                    <a:pt x="10895330" y="1282773"/>
                    <a:pt x="11159490" y="1292858"/>
                    <a:pt x="11386820" y="1310508"/>
                  </a:cubicBezTo>
                  <a:cubicBezTo>
                    <a:pt x="11606530" y="1327528"/>
                    <a:pt x="11823700" y="1351481"/>
                    <a:pt x="12009120" y="1380478"/>
                  </a:cubicBezTo>
                  <a:cubicBezTo>
                    <a:pt x="12184380" y="1407583"/>
                    <a:pt x="12332970" y="1438786"/>
                    <a:pt x="12475210" y="1477237"/>
                  </a:cubicBezTo>
                  <a:cubicBezTo>
                    <a:pt x="12631420" y="1518841"/>
                    <a:pt x="12788900" y="1570845"/>
                    <a:pt x="12896850" y="1623795"/>
                  </a:cubicBezTo>
                  <a:cubicBezTo>
                    <a:pt x="13006070" y="1677060"/>
                    <a:pt x="13075920" y="1739150"/>
                    <a:pt x="13127989" y="1795567"/>
                  </a:cubicBezTo>
                  <a:cubicBezTo>
                    <a:pt x="13174980" y="1847571"/>
                    <a:pt x="13136880" y="1901466"/>
                    <a:pt x="13208000" y="1949373"/>
                  </a:cubicBezTo>
                  <a:cubicBezTo>
                    <a:pt x="13280389" y="1998541"/>
                    <a:pt x="13403580" y="2052436"/>
                    <a:pt x="13564870" y="2085845"/>
                  </a:cubicBezTo>
                  <a:cubicBezTo>
                    <a:pt x="13728700" y="2119884"/>
                    <a:pt x="13971270" y="2129025"/>
                    <a:pt x="14184630" y="2151087"/>
                  </a:cubicBezTo>
                  <a:cubicBezTo>
                    <a:pt x="14413230" y="2174725"/>
                    <a:pt x="14669770" y="2198679"/>
                    <a:pt x="14894561" y="2224208"/>
                  </a:cubicBezTo>
                  <a:cubicBezTo>
                    <a:pt x="15104111" y="2247846"/>
                    <a:pt x="15303500" y="2265812"/>
                    <a:pt x="15491461" y="2297645"/>
                  </a:cubicBezTo>
                  <a:cubicBezTo>
                    <a:pt x="15692120" y="2331684"/>
                    <a:pt x="15995650" y="2367929"/>
                    <a:pt x="16054070" y="2424661"/>
                  </a:cubicBezTo>
                  <a:cubicBezTo>
                    <a:pt x="16127730" y="2496206"/>
                    <a:pt x="15895320" y="2664826"/>
                    <a:pt x="15661639" y="2706745"/>
                  </a:cubicBezTo>
                  <a:cubicBezTo>
                    <a:pt x="15478761" y="2790129"/>
                    <a:pt x="15165070" y="2712418"/>
                    <a:pt x="14926311" y="2709897"/>
                  </a:cubicBezTo>
                  <a:cubicBezTo>
                    <a:pt x="14700250" y="2707691"/>
                    <a:pt x="14494511" y="2696344"/>
                    <a:pt x="14267180" y="2693192"/>
                  </a:cubicBezTo>
                  <a:cubicBezTo>
                    <a:pt x="14025880" y="2690041"/>
                    <a:pt x="13783311" y="2692247"/>
                    <a:pt x="13519150" y="2691617"/>
                  </a:cubicBezTo>
                  <a:cubicBezTo>
                    <a:pt x="13219430" y="2690986"/>
                    <a:pt x="12860020" y="2690041"/>
                    <a:pt x="12561570" y="2689410"/>
                  </a:cubicBezTo>
                  <a:cubicBezTo>
                    <a:pt x="12298680" y="2688780"/>
                    <a:pt x="12071350" y="2688150"/>
                    <a:pt x="11822430" y="2687519"/>
                  </a:cubicBezTo>
                  <a:cubicBezTo>
                    <a:pt x="11569700" y="2687204"/>
                    <a:pt x="11316970" y="2686574"/>
                    <a:pt x="11059160" y="2685943"/>
                  </a:cubicBezTo>
                  <a:cubicBezTo>
                    <a:pt x="10792460" y="2685628"/>
                    <a:pt x="10524490" y="2684998"/>
                    <a:pt x="10246360" y="2684367"/>
                  </a:cubicBezTo>
                  <a:cubicBezTo>
                    <a:pt x="9954260" y="2683737"/>
                    <a:pt x="9640570" y="2682791"/>
                    <a:pt x="9345930" y="2682161"/>
                  </a:cubicBezTo>
                  <a:cubicBezTo>
                    <a:pt x="9061450" y="2681846"/>
                    <a:pt x="8793480" y="2681531"/>
                    <a:pt x="8507730" y="2680900"/>
                  </a:cubicBezTo>
                  <a:cubicBezTo>
                    <a:pt x="8206740" y="2680585"/>
                    <a:pt x="7884160" y="2679640"/>
                    <a:pt x="7581900" y="2679325"/>
                  </a:cubicBezTo>
                  <a:cubicBezTo>
                    <a:pt x="7291070" y="2678694"/>
                    <a:pt x="7004050" y="2678694"/>
                    <a:pt x="6728460" y="2678379"/>
                  </a:cubicBezTo>
                  <a:cubicBezTo>
                    <a:pt x="6466840" y="2678379"/>
                    <a:pt x="6210300" y="2678379"/>
                    <a:pt x="5966460" y="2678379"/>
                  </a:cubicBezTo>
                  <a:cubicBezTo>
                    <a:pt x="5739130" y="2678379"/>
                    <a:pt x="5543550" y="2679640"/>
                    <a:pt x="5311140" y="2679009"/>
                  </a:cubicBezTo>
                  <a:cubicBezTo>
                    <a:pt x="5045710" y="2677749"/>
                    <a:pt x="4744720" y="2673967"/>
                    <a:pt x="4460240" y="2672076"/>
                  </a:cubicBezTo>
                  <a:cubicBezTo>
                    <a:pt x="4173220" y="2670184"/>
                    <a:pt x="3876040" y="2669239"/>
                    <a:pt x="3596640" y="2667348"/>
                  </a:cubicBezTo>
                  <a:cubicBezTo>
                    <a:pt x="3335020" y="2665772"/>
                    <a:pt x="3074670" y="2664511"/>
                    <a:pt x="2835910" y="2661675"/>
                  </a:cubicBezTo>
                  <a:cubicBezTo>
                    <a:pt x="2623820" y="2659468"/>
                    <a:pt x="2438400" y="2656947"/>
                    <a:pt x="2236470" y="2653165"/>
                  </a:cubicBezTo>
                  <a:cubicBezTo>
                    <a:pt x="2033270" y="2649383"/>
                    <a:pt x="1833880" y="2644340"/>
                    <a:pt x="1621790" y="2638982"/>
                  </a:cubicBezTo>
                  <a:cubicBezTo>
                    <a:pt x="1393190" y="2633309"/>
                    <a:pt x="1145540" y="2638036"/>
                    <a:pt x="911860" y="2619756"/>
                  </a:cubicBezTo>
                  <a:cubicBezTo>
                    <a:pt x="655320" y="2599269"/>
                    <a:pt x="303530" y="2565861"/>
                    <a:pt x="152400" y="2515117"/>
                  </a:cubicBezTo>
                  <a:cubicBezTo>
                    <a:pt x="12700" y="2468156"/>
                    <a:pt x="0" y="2332629"/>
                    <a:pt x="0" y="2332629"/>
                  </a:cubicBezTo>
                  <a:moveTo>
                    <a:pt x="7865110" y="1850407"/>
                  </a:moveTo>
                  <a:cubicBezTo>
                    <a:pt x="7866380" y="1850407"/>
                    <a:pt x="7865110" y="1850407"/>
                    <a:pt x="7865110" y="1850407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5263156" y="6643581"/>
            <a:ext cx="3047224" cy="3643419"/>
          </a:xfrm>
          <a:custGeom>
            <a:avLst/>
            <a:gdLst/>
            <a:ahLst/>
            <a:cxnLst/>
            <a:rect r="r" b="b" t="t" l="l"/>
            <a:pathLst>
              <a:path h="3643419" w="3047224">
                <a:moveTo>
                  <a:pt x="0" y="0"/>
                </a:moveTo>
                <a:lnTo>
                  <a:pt x="3047224" y="0"/>
                </a:lnTo>
                <a:lnTo>
                  <a:pt x="3047224" y="3643419"/>
                </a:lnTo>
                <a:lnTo>
                  <a:pt x="0" y="36434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114" y="357324"/>
            <a:ext cx="514936" cy="1616788"/>
            <a:chOff x="0" y="0"/>
            <a:chExt cx="354330" cy="1112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1616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5908869" y="912864"/>
            <a:ext cx="1552190" cy="490942"/>
            <a:chOff x="0" y="0"/>
            <a:chExt cx="1068070" cy="337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1616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590351" y="8803751"/>
            <a:ext cx="289541" cy="909097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02885" y="9116124"/>
            <a:ext cx="872775" cy="276050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18879" y="8385230"/>
            <a:ext cx="240788" cy="837043"/>
            <a:chOff x="0" y="0"/>
            <a:chExt cx="354330" cy="12317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50620"/>
              <a:ext cx="273050" cy="1126290"/>
            </a:xfrm>
            <a:custGeom>
              <a:avLst/>
              <a:gdLst/>
              <a:ahLst/>
              <a:cxnLst/>
              <a:rect r="r" b="b" t="t" l="l"/>
              <a:pathLst>
                <a:path h="1126290" w="273050">
                  <a:moveTo>
                    <a:pt x="252730" y="112488"/>
                  </a:moveTo>
                  <a:cubicBezTo>
                    <a:pt x="271780" y="895688"/>
                    <a:pt x="273050" y="991303"/>
                    <a:pt x="250190" y="1044735"/>
                  </a:cubicBezTo>
                  <a:cubicBezTo>
                    <a:pt x="237490" y="1075670"/>
                    <a:pt x="220980" y="1093949"/>
                    <a:pt x="199390" y="1106604"/>
                  </a:cubicBezTo>
                  <a:cubicBezTo>
                    <a:pt x="177800" y="1119259"/>
                    <a:pt x="148590" y="1126289"/>
                    <a:pt x="124460" y="1122071"/>
                  </a:cubicBezTo>
                  <a:cubicBezTo>
                    <a:pt x="100330" y="1117853"/>
                    <a:pt x="73660" y="1102386"/>
                    <a:pt x="57150" y="1084106"/>
                  </a:cubicBezTo>
                  <a:cubicBezTo>
                    <a:pt x="39370" y="1064421"/>
                    <a:pt x="26670" y="1034893"/>
                    <a:pt x="24130" y="1008177"/>
                  </a:cubicBezTo>
                  <a:cubicBezTo>
                    <a:pt x="20320" y="981461"/>
                    <a:pt x="26670" y="947714"/>
                    <a:pt x="39370" y="925216"/>
                  </a:cubicBezTo>
                  <a:cubicBezTo>
                    <a:pt x="50800" y="902719"/>
                    <a:pt x="77470" y="880221"/>
                    <a:pt x="96520" y="870378"/>
                  </a:cubicBezTo>
                  <a:cubicBezTo>
                    <a:pt x="109220" y="861942"/>
                    <a:pt x="120650" y="860536"/>
                    <a:pt x="133350" y="860536"/>
                  </a:cubicBezTo>
                  <a:cubicBezTo>
                    <a:pt x="146050" y="859130"/>
                    <a:pt x="157480" y="859130"/>
                    <a:pt x="171450" y="863348"/>
                  </a:cubicBezTo>
                  <a:cubicBezTo>
                    <a:pt x="190500" y="871785"/>
                    <a:pt x="220980" y="888658"/>
                    <a:pt x="234950" y="909749"/>
                  </a:cubicBezTo>
                  <a:cubicBezTo>
                    <a:pt x="250190" y="930841"/>
                    <a:pt x="259080" y="967400"/>
                    <a:pt x="260350" y="989897"/>
                  </a:cubicBezTo>
                  <a:cubicBezTo>
                    <a:pt x="262890" y="1005364"/>
                    <a:pt x="260350" y="1016613"/>
                    <a:pt x="255270" y="1032080"/>
                  </a:cubicBezTo>
                  <a:cubicBezTo>
                    <a:pt x="247650" y="1051766"/>
                    <a:pt x="229870" y="1084106"/>
                    <a:pt x="210820" y="1099573"/>
                  </a:cubicBezTo>
                  <a:cubicBezTo>
                    <a:pt x="190500" y="1115041"/>
                    <a:pt x="161290" y="1124883"/>
                    <a:pt x="137160" y="1123477"/>
                  </a:cubicBezTo>
                  <a:cubicBezTo>
                    <a:pt x="113030" y="1122071"/>
                    <a:pt x="82550" y="1106604"/>
                    <a:pt x="66040" y="1093949"/>
                  </a:cubicBezTo>
                  <a:cubicBezTo>
                    <a:pt x="54610" y="1084106"/>
                    <a:pt x="46990" y="1075670"/>
                    <a:pt x="40640" y="1061609"/>
                  </a:cubicBezTo>
                  <a:cubicBezTo>
                    <a:pt x="31750" y="1040517"/>
                    <a:pt x="24130" y="1010989"/>
                    <a:pt x="22860" y="980054"/>
                  </a:cubicBezTo>
                  <a:cubicBezTo>
                    <a:pt x="21590" y="939278"/>
                    <a:pt x="36830" y="906937"/>
                    <a:pt x="40640" y="843662"/>
                  </a:cubicBezTo>
                  <a:cubicBezTo>
                    <a:pt x="49530" y="691803"/>
                    <a:pt x="0" y="188418"/>
                    <a:pt x="39370" y="77336"/>
                  </a:cubicBezTo>
                  <a:cubicBezTo>
                    <a:pt x="52070" y="39371"/>
                    <a:pt x="71120" y="25310"/>
                    <a:pt x="92710" y="12655"/>
                  </a:cubicBezTo>
                  <a:cubicBezTo>
                    <a:pt x="115570" y="1406"/>
                    <a:pt x="149860" y="0"/>
                    <a:pt x="171450" y="5624"/>
                  </a:cubicBezTo>
                  <a:cubicBezTo>
                    <a:pt x="189230" y="9843"/>
                    <a:pt x="205740" y="19685"/>
                    <a:pt x="218440" y="33746"/>
                  </a:cubicBezTo>
                  <a:cubicBezTo>
                    <a:pt x="233680" y="52026"/>
                    <a:pt x="252730" y="112488"/>
                    <a:pt x="252730" y="112488"/>
                  </a:cubicBezTo>
                </a:path>
              </a:pathLst>
            </a:custGeom>
            <a:solidFill>
              <a:srgbClr val="F51D0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376365" y="8676666"/>
            <a:ext cx="725815" cy="254171"/>
            <a:chOff x="0" y="0"/>
            <a:chExt cx="1068070" cy="3740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6716"/>
              <a:ext cx="967740" cy="324810"/>
            </a:xfrm>
            <a:custGeom>
              <a:avLst/>
              <a:gdLst/>
              <a:ahLst/>
              <a:cxnLst/>
              <a:rect r="r" b="b" t="t" l="l"/>
              <a:pathLst>
                <a:path h="324810" w="967740">
                  <a:moveTo>
                    <a:pt x="100330" y="53432"/>
                  </a:moveTo>
                  <a:cubicBezTo>
                    <a:pt x="468630" y="28122"/>
                    <a:pt x="793750" y="0"/>
                    <a:pt x="883920" y="32340"/>
                  </a:cubicBezTo>
                  <a:cubicBezTo>
                    <a:pt x="918210" y="44995"/>
                    <a:pt x="932180" y="61869"/>
                    <a:pt x="944880" y="84366"/>
                  </a:cubicBezTo>
                  <a:cubicBezTo>
                    <a:pt x="958850" y="106864"/>
                    <a:pt x="966470" y="139204"/>
                    <a:pt x="965200" y="165920"/>
                  </a:cubicBezTo>
                  <a:cubicBezTo>
                    <a:pt x="963930" y="192636"/>
                    <a:pt x="948690" y="224977"/>
                    <a:pt x="937260" y="243256"/>
                  </a:cubicBezTo>
                  <a:cubicBezTo>
                    <a:pt x="928370" y="257317"/>
                    <a:pt x="918210" y="264348"/>
                    <a:pt x="908050" y="271378"/>
                  </a:cubicBezTo>
                  <a:cubicBezTo>
                    <a:pt x="896620" y="278409"/>
                    <a:pt x="886460" y="285439"/>
                    <a:pt x="872490" y="286845"/>
                  </a:cubicBezTo>
                  <a:cubicBezTo>
                    <a:pt x="852170" y="291064"/>
                    <a:pt x="817880" y="289657"/>
                    <a:pt x="796290" y="278409"/>
                  </a:cubicBezTo>
                  <a:cubicBezTo>
                    <a:pt x="774700" y="267160"/>
                    <a:pt x="751840" y="243256"/>
                    <a:pt x="740410" y="220758"/>
                  </a:cubicBezTo>
                  <a:cubicBezTo>
                    <a:pt x="728980" y="196855"/>
                    <a:pt x="723900" y="163108"/>
                    <a:pt x="728980" y="136392"/>
                  </a:cubicBezTo>
                  <a:cubicBezTo>
                    <a:pt x="732790" y="111082"/>
                    <a:pt x="750570" y="78742"/>
                    <a:pt x="764540" y="61869"/>
                  </a:cubicBezTo>
                  <a:cubicBezTo>
                    <a:pt x="773430" y="50620"/>
                    <a:pt x="782320" y="43589"/>
                    <a:pt x="796290" y="37965"/>
                  </a:cubicBezTo>
                  <a:cubicBezTo>
                    <a:pt x="815340" y="30934"/>
                    <a:pt x="848360" y="23904"/>
                    <a:pt x="872490" y="29528"/>
                  </a:cubicBezTo>
                  <a:cubicBezTo>
                    <a:pt x="895350" y="35153"/>
                    <a:pt x="922020" y="52026"/>
                    <a:pt x="937260" y="73117"/>
                  </a:cubicBezTo>
                  <a:cubicBezTo>
                    <a:pt x="952500" y="92803"/>
                    <a:pt x="962660" y="127955"/>
                    <a:pt x="965200" y="151859"/>
                  </a:cubicBezTo>
                  <a:cubicBezTo>
                    <a:pt x="967740" y="167326"/>
                    <a:pt x="966470" y="178575"/>
                    <a:pt x="961390" y="194042"/>
                  </a:cubicBezTo>
                  <a:cubicBezTo>
                    <a:pt x="953770" y="215134"/>
                    <a:pt x="937260" y="247474"/>
                    <a:pt x="918210" y="262941"/>
                  </a:cubicBezTo>
                  <a:cubicBezTo>
                    <a:pt x="899160" y="279815"/>
                    <a:pt x="883920" y="284033"/>
                    <a:pt x="845820" y="291064"/>
                  </a:cubicBezTo>
                  <a:cubicBezTo>
                    <a:pt x="726440" y="312155"/>
                    <a:pt x="167640" y="324810"/>
                    <a:pt x="69850" y="291064"/>
                  </a:cubicBezTo>
                  <a:cubicBezTo>
                    <a:pt x="44450" y="281221"/>
                    <a:pt x="38100" y="272784"/>
                    <a:pt x="26670" y="255911"/>
                  </a:cubicBezTo>
                  <a:cubicBezTo>
                    <a:pt x="12700" y="236226"/>
                    <a:pt x="0" y="201073"/>
                    <a:pt x="0" y="174357"/>
                  </a:cubicBezTo>
                  <a:cubicBezTo>
                    <a:pt x="1270" y="146235"/>
                    <a:pt x="12700" y="112488"/>
                    <a:pt x="29210" y="92803"/>
                  </a:cubicBezTo>
                  <a:cubicBezTo>
                    <a:pt x="46990" y="73117"/>
                    <a:pt x="100330" y="53432"/>
                    <a:pt x="100330" y="53432"/>
                  </a:cubicBezTo>
                </a:path>
              </a:pathLst>
            </a:custGeom>
            <a:solidFill>
              <a:srgbClr val="F51D0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0435158" y="2881517"/>
            <a:ext cx="12484848" cy="5517878"/>
            <a:chOff x="0" y="0"/>
            <a:chExt cx="16156940" cy="71408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32092"/>
              <a:ext cx="16127730" cy="7176037"/>
            </a:xfrm>
            <a:custGeom>
              <a:avLst/>
              <a:gdLst/>
              <a:ahLst/>
              <a:cxnLst/>
              <a:rect r="r" b="b" t="t" l="l"/>
              <a:pathLst>
                <a:path h="7176037" w="16127730">
                  <a:moveTo>
                    <a:pt x="0" y="6090020"/>
                  </a:moveTo>
                  <a:cubicBezTo>
                    <a:pt x="181610" y="5379888"/>
                    <a:pt x="254000" y="5198858"/>
                    <a:pt x="314960" y="5026879"/>
                  </a:cubicBezTo>
                  <a:cubicBezTo>
                    <a:pt x="373380" y="4862306"/>
                    <a:pt x="439420" y="4704316"/>
                    <a:pt x="487680" y="4546326"/>
                  </a:cubicBezTo>
                  <a:cubicBezTo>
                    <a:pt x="534670" y="4393273"/>
                    <a:pt x="580390" y="4238575"/>
                    <a:pt x="603250" y="4092928"/>
                  </a:cubicBezTo>
                  <a:cubicBezTo>
                    <a:pt x="624840" y="3959624"/>
                    <a:pt x="622300" y="3850183"/>
                    <a:pt x="631190" y="3706182"/>
                  </a:cubicBezTo>
                  <a:cubicBezTo>
                    <a:pt x="641350" y="3523506"/>
                    <a:pt x="655320" y="3279938"/>
                    <a:pt x="661670" y="3085742"/>
                  </a:cubicBezTo>
                  <a:cubicBezTo>
                    <a:pt x="666750" y="2915409"/>
                    <a:pt x="666750" y="2766470"/>
                    <a:pt x="666750" y="2603543"/>
                  </a:cubicBezTo>
                  <a:cubicBezTo>
                    <a:pt x="668020" y="2436502"/>
                    <a:pt x="665480" y="2257940"/>
                    <a:pt x="664210" y="2093367"/>
                  </a:cubicBezTo>
                  <a:cubicBezTo>
                    <a:pt x="662940" y="1940314"/>
                    <a:pt x="662940" y="1802896"/>
                    <a:pt x="659130" y="1650666"/>
                  </a:cubicBezTo>
                  <a:cubicBezTo>
                    <a:pt x="654050" y="1489385"/>
                    <a:pt x="640080" y="1309177"/>
                    <a:pt x="635000" y="1150364"/>
                  </a:cubicBezTo>
                  <a:cubicBezTo>
                    <a:pt x="629920" y="1005540"/>
                    <a:pt x="629920" y="835207"/>
                    <a:pt x="628650" y="735641"/>
                  </a:cubicBezTo>
                  <a:cubicBezTo>
                    <a:pt x="628650" y="680509"/>
                    <a:pt x="626110" y="606451"/>
                    <a:pt x="626110" y="606451"/>
                  </a:cubicBezTo>
                  <a:cubicBezTo>
                    <a:pt x="626110" y="605628"/>
                    <a:pt x="633730" y="571068"/>
                    <a:pt x="636270" y="553788"/>
                  </a:cubicBezTo>
                  <a:cubicBezTo>
                    <a:pt x="640080" y="535685"/>
                    <a:pt x="646430" y="501947"/>
                    <a:pt x="646430" y="501124"/>
                  </a:cubicBezTo>
                  <a:cubicBezTo>
                    <a:pt x="646430" y="500301"/>
                    <a:pt x="665480" y="467387"/>
                    <a:pt x="675640" y="450930"/>
                  </a:cubicBezTo>
                  <a:cubicBezTo>
                    <a:pt x="684530" y="434472"/>
                    <a:pt x="703580" y="402381"/>
                    <a:pt x="704850" y="401558"/>
                  </a:cubicBezTo>
                  <a:cubicBezTo>
                    <a:pt x="704850" y="400735"/>
                    <a:pt x="735330" y="372757"/>
                    <a:pt x="750570" y="357946"/>
                  </a:cubicBezTo>
                  <a:cubicBezTo>
                    <a:pt x="767080" y="343134"/>
                    <a:pt x="796290" y="314334"/>
                    <a:pt x="797560" y="314334"/>
                  </a:cubicBezTo>
                  <a:cubicBezTo>
                    <a:pt x="798830" y="313511"/>
                    <a:pt x="838200" y="290471"/>
                    <a:pt x="858520" y="278951"/>
                  </a:cubicBezTo>
                  <a:cubicBezTo>
                    <a:pt x="878840" y="267431"/>
                    <a:pt x="919480" y="244390"/>
                    <a:pt x="920750" y="243568"/>
                  </a:cubicBezTo>
                  <a:cubicBezTo>
                    <a:pt x="920750" y="243568"/>
                    <a:pt x="969010" y="227110"/>
                    <a:pt x="993140" y="218882"/>
                  </a:cubicBezTo>
                  <a:cubicBezTo>
                    <a:pt x="1017270" y="210653"/>
                    <a:pt x="1064260" y="194196"/>
                    <a:pt x="1065530" y="194196"/>
                  </a:cubicBezTo>
                  <a:cubicBezTo>
                    <a:pt x="1066800" y="194196"/>
                    <a:pt x="1118870" y="185967"/>
                    <a:pt x="1144270" y="181853"/>
                  </a:cubicBezTo>
                  <a:cubicBezTo>
                    <a:pt x="1170940" y="177738"/>
                    <a:pt x="1223010" y="168687"/>
                    <a:pt x="1224280" y="168687"/>
                  </a:cubicBezTo>
                  <a:cubicBezTo>
                    <a:pt x="1225550" y="168687"/>
                    <a:pt x="1239520" y="170333"/>
                    <a:pt x="1243330" y="168687"/>
                  </a:cubicBezTo>
                  <a:cubicBezTo>
                    <a:pt x="1245870" y="167864"/>
                    <a:pt x="1244600" y="166218"/>
                    <a:pt x="1248410" y="164573"/>
                  </a:cubicBezTo>
                  <a:cubicBezTo>
                    <a:pt x="1258570" y="154698"/>
                    <a:pt x="1310640" y="114378"/>
                    <a:pt x="1348740" y="93806"/>
                  </a:cubicBezTo>
                  <a:cubicBezTo>
                    <a:pt x="1385570" y="73235"/>
                    <a:pt x="1428750" y="55955"/>
                    <a:pt x="1471930" y="41143"/>
                  </a:cubicBezTo>
                  <a:cubicBezTo>
                    <a:pt x="1516380" y="27154"/>
                    <a:pt x="1564640" y="16457"/>
                    <a:pt x="1611630" y="9874"/>
                  </a:cubicBezTo>
                  <a:cubicBezTo>
                    <a:pt x="1659890" y="3291"/>
                    <a:pt x="1710690" y="0"/>
                    <a:pt x="1758950" y="823"/>
                  </a:cubicBezTo>
                  <a:cubicBezTo>
                    <a:pt x="1808480" y="1645"/>
                    <a:pt x="1842770" y="5760"/>
                    <a:pt x="1906270" y="14811"/>
                  </a:cubicBezTo>
                  <a:cubicBezTo>
                    <a:pt x="2028190" y="31269"/>
                    <a:pt x="2249170" y="61715"/>
                    <a:pt x="2433320" y="107795"/>
                  </a:cubicBezTo>
                  <a:cubicBezTo>
                    <a:pt x="2655570" y="163750"/>
                    <a:pt x="2933700" y="241099"/>
                    <a:pt x="3135630" y="338197"/>
                  </a:cubicBezTo>
                  <a:cubicBezTo>
                    <a:pt x="3326130" y="431181"/>
                    <a:pt x="3481070" y="557902"/>
                    <a:pt x="3619500" y="673926"/>
                  </a:cubicBezTo>
                  <a:cubicBezTo>
                    <a:pt x="3747770" y="782544"/>
                    <a:pt x="3839210" y="894453"/>
                    <a:pt x="3945890" y="1009654"/>
                  </a:cubicBezTo>
                  <a:cubicBezTo>
                    <a:pt x="4057650" y="1128970"/>
                    <a:pt x="4136390" y="1272971"/>
                    <a:pt x="4273550" y="1379121"/>
                  </a:cubicBezTo>
                  <a:cubicBezTo>
                    <a:pt x="4405630" y="1481156"/>
                    <a:pt x="4566920" y="1576608"/>
                    <a:pt x="4749800" y="1637500"/>
                  </a:cubicBezTo>
                  <a:cubicBezTo>
                    <a:pt x="4937760" y="1699215"/>
                    <a:pt x="5167630" y="1723078"/>
                    <a:pt x="5388610" y="1742004"/>
                  </a:cubicBezTo>
                  <a:cubicBezTo>
                    <a:pt x="5621020" y="1760930"/>
                    <a:pt x="5859780" y="1740358"/>
                    <a:pt x="6113780" y="1745295"/>
                  </a:cubicBezTo>
                  <a:cubicBezTo>
                    <a:pt x="6393180" y="1750233"/>
                    <a:pt x="6711950" y="1743650"/>
                    <a:pt x="6996430" y="1772450"/>
                  </a:cubicBezTo>
                  <a:cubicBezTo>
                    <a:pt x="7272020" y="1800427"/>
                    <a:pt x="7557770" y="1852268"/>
                    <a:pt x="7795260" y="1910691"/>
                  </a:cubicBezTo>
                  <a:cubicBezTo>
                    <a:pt x="8001000" y="1961709"/>
                    <a:pt x="8183880" y="2013549"/>
                    <a:pt x="8347710" y="2091721"/>
                  </a:cubicBezTo>
                  <a:cubicBezTo>
                    <a:pt x="8510270" y="2169894"/>
                    <a:pt x="8646160" y="2268637"/>
                    <a:pt x="8773160" y="2380547"/>
                  </a:cubicBezTo>
                  <a:cubicBezTo>
                    <a:pt x="8914130" y="2503977"/>
                    <a:pt x="9028430" y="2668550"/>
                    <a:pt x="9144000" y="2807614"/>
                  </a:cubicBezTo>
                  <a:cubicBezTo>
                    <a:pt x="9250680" y="2938449"/>
                    <a:pt x="9287510" y="3103845"/>
                    <a:pt x="9441180" y="3191068"/>
                  </a:cubicBezTo>
                  <a:cubicBezTo>
                    <a:pt x="9594850" y="3278292"/>
                    <a:pt x="9856470" y="3307092"/>
                    <a:pt x="10064750" y="3330133"/>
                  </a:cubicBezTo>
                  <a:cubicBezTo>
                    <a:pt x="10264140" y="3353173"/>
                    <a:pt x="10457180" y="3321904"/>
                    <a:pt x="10665460" y="3335070"/>
                  </a:cubicBezTo>
                  <a:cubicBezTo>
                    <a:pt x="10895330" y="3349058"/>
                    <a:pt x="11159490" y="3375390"/>
                    <a:pt x="11386820" y="3421470"/>
                  </a:cubicBezTo>
                  <a:cubicBezTo>
                    <a:pt x="11606530" y="3465905"/>
                    <a:pt x="11823700" y="3528443"/>
                    <a:pt x="12009120" y="3604146"/>
                  </a:cubicBezTo>
                  <a:cubicBezTo>
                    <a:pt x="12184380" y="3674913"/>
                    <a:pt x="12332970" y="3756376"/>
                    <a:pt x="12475210" y="3856766"/>
                  </a:cubicBezTo>
                  <a:cubicBezTo>
                    <a:pt x="12631420" y="3965384"/>
                    <a:pt x="12788900" y="4101156"/>
                    <a:pt x="12896850" y="4239398"/>
                  </a:cubicBezTo>
                  <a:cubicBezTo>
                    <a:pt x="13006070" y="4378462"/>
                    <a:pt x="13075920" y="4540566"/>
                    <a:pt x="13127989" y="4687859"/>
                  </a:cubicBezTo>
                  <a:cubicBezTo>
                    <a:pt x="13174980" y="4823631"/>
                    <a:pt x="13136880" y="4964341"/>
                    <a:pt x="13208000" y="5089417"/>
                  </a:cubicBezTo>
                  <a:cubicBezTo>
                    <a:pt x="13280389" y="5217784"/>
                    <a:pt x="13403580" y="5358493"/>
                    <a:pt x="13564870" y="5445717"/>
                  </a:cubicBezTo>
                  <a:cubicBezTo>
                    <a:pt x="13728700" y="5534586"/>
                    <a:pt x="13971270" y="5558450"/>
                    <a:pt x="14184630" y="5616050"/>
                  </a:cubicBezTo>
                  <a:cubicBezTo>
                    <a:pt x="14413230" y="5677765"/>
                    <a:pt x="14669770" y="5740303"/>
                    <a:pt x="14894561" y="5806954"/>
                  </a:cubicBezTo>
                  <a:cubicBezTo>
                    <a:pt x="15104111" y="5868669"/>
                    <a:pt x="15303500" y="5915572"/>
                    <a:pt x="15491461" y="5998682"/>
                  </a:cubicBezTo>
                  <a:cubicBezTo>
                    <a:pt x="15692120" y="6087552"/>
                    <a:pt x="15995650" y="6182181"/>
                    <a:pt x="16054070" y="6330297"/>
                  </a:cubicBezTo>
                  <a:cubicBezTo>
                    <a:pt x="16127730" y="6517087"/>
                    <a:pt x="15895320" y="6957319"/>
                    <a:pt x="15661639" y="7066760"/>
                  </a:cubicBezTo>
                  <a:cubicBezTo>
                    <a:pt x="15478761" y="7176036"/>
                    <a:pt x="15165070" y="7081571"/>
                    <a:pt x="14926311" y="7074989"/>
                  </a:cubicBezTo>
                  <a:cubicBezTo>
                    <a:pt x="14700250" y="7069229"/>
                    <a:pt x="14494511" y="7039606"/>
                    <a:pt x="14267180" y="7031378"/>
                  </a:cubicBezTo>
                  <a:cubicBezTo>
                    <a:pt x="14025880" y="7023149"/>
                    <a:pt x="13783311" y="7028908"/>
                    <a:pt x="13519150" y="7027263"/>
                  </a:cubicBezTo>
                  <a:cubicBezTo>
                    <a:pt x="13219430" y="7025617"/>
                    <a:pt x="12860020" y="7023149"/>
                    <a:pt x="12561570" y="7021503"/>
                  </a:cubicBezTo>
                  <a:cubicBezTo>
                    <a:pt x="12298680" y="7019857"/>
                    <a:pt x="12071350" y="7018211"/>
                    <a:pt x="11822430" y="7016565"/>
                  </a:cubicBezTo>
                  <a:cubicBezTo>
                    <a:pt x="11569700" y="7015743"/>
                    <a:pt x="11316970" y="7014097"/>
                    <a:pt x="11059160" y="7012451"/>
                  </a:cubicBezTo>
                  <a:cubicBezTo>
                    <a:pt x="10792460" y="7011628"/>
                    <a:pt x="10524490" y="7009983"/>
                    <a:pt x="10246360" y="7008336"/>
                  </a:cubicBezTo>
                  <a:cubicBezTo>
                    <a:pt x="9954260" y="7006692"/>
                    <a:pt x="9640570" y="7004223"/>
                    <a:pt x="9345930" y="7002577"/>
                  </a:cubicBezTo>
                  <a:cubicBezTo>
                    <a:pt x="9061450" y="7001754"/>
                    <a:pt x="8793480" y="7000931"/>
                    <a:pt x="8507730" y="6999285"/>
                  </a:cubicBezTo>
                  <a:cubicBezTo>
                    <a:pt x="8206740" y="6998463"/>
                    <a:pt x="7884160" y="6995994"/>
                    <a:pt x="7581900" y="6995171"/>
                  </a:cubicBezTo>
                  <a:cubicBezTo>
                    <a:pt x="7291070" y="6993525"/>
                    <a:pt x="7004050" y="6993525"/>
                    <a:pt x="6728460" y="6992702"/>
                  </a:cubicBezTo>
                  <a:cubicBezTo>
                    <a:pt x="6466840" y="6992702"/>
                    <a:pt x="6210300" y="6992702"/>
                    <a:pt x="5966460" y="6992702"/>
                  </a:cubicBezTo>
                  <a:cubicBezTo>
                    <a:pt x="5739130" y="6992702"/>
                    <a:pt x="5543550" y="6995994"/>
                    <a:pt x="5311140" y="6994348"/>
                  </a:cubicBezTo>
                  <a:cubicBezTo>
                    <a:pt x="5045710" y="6991057"/>
                    <a:pt x="4744720" y="6981182"/>
                    <a:pt x="4460240" y="6976245"/>
                  </a:cubicBezTo>
                  <a:cubicBezTo>
                    <a:pt x="4173220" y="6971308"/>
                    <a:pt x="3876040" y="6968840"/>
                    <a:pt x="3596640" y="6963902"/>
                  </a:cubicBezTo>
                  <a:cubicBezTo>
                    <a:pt x="3335020" y="6959788"/>
                    <a:pt x="3074670" y="6956496"/>
                    <a:pt x="2835910" y="6949091"/>
                  </a:cubicBezTo>
                  <a:cubicBezTo>
                    <a:pt x="2623820" y="6943330"/>
                    <a:pt x="2438400" y="6936748"/>
                    <a:pt x="2236470" y="6926873"/>
                  </a:cubicBezTo>
                  <a:cubicBezTo>
                    <a:pt x="2033270" y="6916999"/>
                    <a:pt x="1833880" y="6903833"/>
                    <a:pt x="1621790" y="6889844"/>
                  </a:cubicBezTo>
                  <a:cubicBezTo>
                    <a:pt x="1393190" y="6875033"/>
                    <a:pt x="1145540" y="6887376"/>
                    <a:pt x="911860" y="6839650"/>
                  </a:cubicBezTo>
                  <a:cubicBezTo>
                    <a:pt x="655320" y="6786163"/>
                    <a:pt x="303530" y="6698940"/>
                    <a:pt x="152400" y="6566459"/>
                  </a:cubicBezTo>
                  <a:cubicBezTo>
                    <a:pt x="12700" y="6443852"/>
                    <a:pt x="0" y="6090020"/>
                    <a:pt x="0" y="6090020"/>
                  </a:cubicBezTo>
                  <a:moveTo>
                    <a:pt x="7865110" y="4831038"/>
                  </a:moveTo>
                  <a:cubicBezTo>
                    <a:pt x="7866380" y="4831038"/>
                    <a:pt x="7865110" y="4831038"/>
                    <a:pt x="7865110" y="4831038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8" id="18"/>
          <p:cNvSpPr/>
          <p:nvPr/>
        </p:nvSpPr>
        <p:spPr>
          <a:xfrm flipH="true" flipV="false" rot="0">
            <a:off x="14114624" y="4710244"/>
            <a:ext cx="4076602" cy="4982514"/>
          </a:xfrm>
          <a:custGeom>
            <a:avLst/>
            <a:gdLst/>
            <a:ahLst/>
            <a:cxnLst/>
            <a:rect r="r" b="b" t="t" l="l"/>
            <a:pathLst>
              <a:path h="4982514" w="4076602">
                <a:moveTo>
                  <a:pt x="4076602" y="0"/>
                </a:moveTo>
                <a:lnTo>
                  <a:pt x="0" y="0"/>
                </a:lnTo>
                <a:lnTo>
                  <a:pt x="0" y="4982514"/>
                </a:lnTo>
                <a:lnTo>
                  <a:pt x="4076602" y="4982514"/>
                </a:lnTo>
                <a:lnTo>
                  <a:pt x="40766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578050" y="2444104"/>
            <a:ext cx="10317343" cy="3560054"/>
            <a:chOff x="0" y="0"/>
            <a:chExt cx="2717325" cy="93762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717325" cy="937627"/>
            </a:xfrm>
            <a:custGeom>
              <a:avLst/>
              <a:gdLst/>
              <a:ahLst/>
              <a:cxnLst/>
              <a:rect r="r" b="b" t="t" l="l"/>
              <a:pathLst>
                <a:path h="937627" w="2717325">
                  <a:moveTo>
                    <a:pt x="75038" y="0"/>
                  </a:moveTo>
                  <a:lnTo>
                    <a:pt x="2642287" y="0"/>
                  </a:lnTo>
                  <a:cubicBezTo>
                    <a:pt x="2662188" y="0"/>
                    <a:pt x="2681274" y="7906"/>
                    <a:pt x="2695347" y="21978"/>
                  </a:cubicBezTo>
                  <a:cubicBezTo>
                    <a:pt x="2709419" y="36050"/>
                    <a:pt x="2717325" y="55137"/>
                    <a:pt x="2717325" y="75038"/>
                  </a:cubicBezTo>
                  <a:lnTo>
                    <a:pt x="2717325" y="862589"/>
                  </a:lnTo>
                  <a:cubicBezTo>
                    <a:pt x="2717325" y="882491"/>
                    <a:pt x="2709419" y="901577"/>
                    <a:pt x="2695347" y="915649"/>
                  </a:cubicBezTo>
                  <a:cubicBezTo>
                    <a:pt x="2681274" y="929722"/>
                    <a:pt x="2662188" y="937627"/>
                    <a:pt x="2642287" y="937627"/>
                  </a:cubicBezTo>
                  <a:lnTo>
                    <a:pt x="75038" y="937627"/>
                  </a:lnTo>
                  <a:cubicBezTo>
                    <a:pt x="55137" y="937627"/>
                    <a:pt x="36050" y="929722"/>
                    <a:pt x="21978" y="915649"/>
                  </a:cubicBezTo>
                  <a:cubicBezTo>
                    <a:pt x="7906" y="901577"/>
                    <a:pt x="0" y="882491"/>
                    <a:pt x="0" y="862589"/>
                  </a:cubicBezTo>
                  <a:lnTo>
                    <a:pt x="0" y="75038"/>
                  </a:lnTo>
                  <a:cubicBezTo>
                    <a:pt x="0" y="55137"/>
                    <a:pt x="7906" y="36050"/>
                    <a:pt x="21978" y="21978"/>
                  </a:cubicBezTo>
                  <a:cubicBezTo>
                    <a:pt x="36050" y="7906"/>
                    <a:pt x="55137" y="0"/>
                    <a:pt x="75038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61950"/>
              <a:ext cx="2717325" cy="1299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019"/>
                </a:lnSpc>
                <a:spcBef>
                  <a:spcPct val="0"/>
                </a:spcBef>
              </a:pPr>
              <a:r>
                <a:rPr lang="en-US" sz="92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THANKYOU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739302" y="7447154"/>
            <a:ext cx="7179340" cy="1668970"/>
            <a:chOff x="0" y="0"/>
            <a:chExt cx="1890855" cy="43956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90855" cy="439564"/>
            </a:xfrm>
            <a:custGeom>
              <a:avLst/>
              <a:gdLst/>
              <a:ahLst/>
              <a:cxnLst/>
              <a:rect r="r" b="b" t="t" l="l"/>
              <a:pathLst>
                <a:path h="439564" w="1890855">
                  <a:moveTo>
                    <a:pt x="107836" y="0"/>
                  </a:moveTo>
                  <a:lnTo>
                    <a:pt x="1783019" y="0"/>
                  </a:lnTo>
                  <a:cubicBezTo>
                    <a:pt x="1811619" y="0"/>
                    <a:pt x="1839047" y="11361"/>
                    <a:pt x="1859271" y="31584"/>
                  </a:cubicBezTo>
                  <a:cubicBezTo>
                    <a:pt x="1879494" y="51808"/>
                    <a:pt x="1890855" y="79236"/>
                    <a:pt x="1890855" y="107836"/>
                  </a:cubicBezTo>
                  <a:lnTo>
                    <a:pt x="1890855" y="331728"/>
                  </a:lnTo>
                  <a:cubicBezTo>
                    <a:pt x="1890855" y="391284"/>
                    <a:pt x="1842575" y="439564"/>
                    <a:pt x="1783019" y="439564"/>
                  </a:cubicBezTo>
                  <a:lnTo>
                    <a:pt x="107836" y="439564"/>
                  </a:lnTo>
                  <a:cubicBezTo>
                    <a:pt x="48280" y="439564"/>
                    <a:pt x="0" y="391284"/>
                    <a:pt x="0" y="331728"/>
                  </a:cubicBezTo>
                  <a:lnTo>
                    <a:pt x="0" y="107836"/>
                  </a:lnTo>
                  <a:cubicBezTo>
                    <a:pt x="0" y="48280"/>
                    <a:pt x="48280" y="0"/>
                    <a:pt x="1078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14300"/>
              <a:ext cx="1890855" cy="553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Presented by</a:t>
              </a: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Aman Singh(2101220100016)</a:t>
              </a:r>
            </a:p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Alok Kumar(2101220100015)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45399" y="747196"/>
            <a:ext cx="240788" cy="837043"/>
            <a:chOff x="0" y="0"/>
            <a:chExt cx="354330" cy="123174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7940" y="50620"/>
              <a:ext cx="273050" cy="1126290"/>
            </a:xfrm>
            <a:custGeom>
              <a:avLst/>
              <a:gdLst/>
              <a:ahLst/>
              <a:cxnLst/>
              <a:rect r="r" b="b" t="t" l="l"/>
              <a:pathLst>
                <a:path h="1126290" w="273050">
                  <a:moveTo>
                    <a:pt x="252730" y="112488"/>
                  </a:moveTo>
                  <a:cubicBezTo>
                    <a:pt x="271780" y="895688"/>
                    <a:pt x="273050" y="991303"/>
                    <a:pt x="250190" y="1044735"/>
                  </a:cubicBezTo>
                  <a:cubicBezTo>
                    <a:pt x="237490" y="1075670"/>
                    <a:pt x="220980" y="1093949"/>
                    <a:pt x="199390" y="1106604"/>
                  </a:cubicBezTo>
                  <a:cubicBezTo>
                    <a:pt x="177800" y="1119259"/>
                    <a:pt x="148590" y="1126289"/>
                    <a:pt x="124460" y="1122071"/>
                  </a:cubicBezTo>
                  <a:cubicBezTo>
                    <a:pt x="100330" y="1117853"/>
                    <a:pt x="73660" y="1102386"/>
                    <a:pt x="57150" y="1084106"/>
                  </a:cubicBezTo>
                  <a:cubicBezTo>
                    <a:pt x="39370" y="1064421"/>
                    <a:pt x="26670" y="1034893"/>
                    <a:pt x="24130" y="1008177"/>
                  </a:cubicBezTo>
                  <a:cubicBezTo>
                    <a:pt x="20320" y="981461"/>
                    <a:pt x="26670" y="947714"/>
                    <a:pt x="39370" y="925216"/>
                  </a:cubicBezTo>
                  <a:cubicBezTo>
                    <a:pt x="50800" y="902719"/>
                    <a:pt x="77470" y="880221"/>
                    <a:pt x="96520" y="870378"/>
                  </a:cubicBezTo>
                  <a:cubicBezTo>
                    <a:pt x="109220" y="861942"/>
                    <a:pt x="120650" y="860536"/>
                    <a:pt x="133350" y="860536"/>
                  </a:cubicBezTo>
                  <a:cubicBezTo>
                    <a:pt x="146050" y="859130"/>
                    <a:pt x="157480" y="859130"/>
                    <a:pt x="171450" y="863348"/>
                  </a:cubicBezTo>
                  <a:cubicBezTo>
                    <a:pt x="190500" y="871785"/>
                    <a:pt x="220980" y="888658"/>
                    <a:pt x="234950" y="909749"/>
                  </a:cubicBezTo>
                  <a:cubicBezTo>
                    <a:pt x="250190" y="930841"/>
                    <a:pt x="259080" y="967400"/>
                    <a:pt x="260350" y="989897"/>
                  </a:cubicBezTo>
                  <a:cubicBezTo>
                    <a:pt x="262890" y="1005364"/>
                    <a:pt x="260350" y="1016613"/>
                    <a:pt x="255270" y="1032080"/>
                  </a:cubicBezTo>
                  <a:cubicBezTo>
                    <a:pt x="247650" y="1051766"/>
                    <a:pt x="229870" y="1084106"/>
                    <a:pt x="210820" y="1099573"/>
                  </a:cubicBezTo>
                  <a:cubicBezTo>
                    <a:pt x="190500" y="1115041"/>
                    <a:pt x="161290" y="1124883"/>
                    <a:pt x="137160" y="1123477"/>
                  </a:cubicBezTo>
                  <a:cubicBezTo>
                    <a:pt x="113030" y="1122071"/>
                    <a:pt x="82550" y="1106604"/>
                    <a:pt x="66040" y="1093949"/>
                  </a:cubicBezTo>
                  <a:cubicBezTo>
                    <a:pt x="54610" y="1084106"/>
                    <a:pt x="46990" y="1075670"/>
                    <a:pt x="40640" y="1061609"/>
                  </a:cubicBezTo>
                  <a:cubicBezTo>
                    <a:pt x="31750" y="1040517"/>
                    <a:pt x="24130" y="1010989"/>
                    <a:pt x="22860" y="980054"/>
                  </a:cubicBezTo>
                  <a:cubicBezTo>
                    <a:pt x="21590" y="939278"/>
                    <a:pt x="36830" y="906937"/>
                    <a:pt x="40640" y="843662"/>
                  </a:cubicBezTo>
                  <a:cubicBezTo>
                    <a:pt x="49530" y="691803"/>
                    <a:pt x="0" y="188418"/>
                    <a:pt x="39370" y="77336"/>
                  </a:cubicBezTo>
                  <a:cubicBezTo>
                    <a:pt x="52070" y="39371"/>
                    <a:pt x="71120" y="25310"/>
                    <a:pt x="92710" y="12655"/>
                  </a:cubicBezTo>
                  <a:cubicBezTo>
                    <a:pt x="115570" y="1406"/>
                    <a:pt x="149860" y="0"/>
                    <a:pt x="171450" y="5624"/>
                  </a:cubicBezTo>
                  <a:cubicBezTo>
                    <a:pt x="189230" y="9843"/>
                    <a:pt x="205740" y="19685"/>
                    <a:pt x="218440" y="33746"/>
                  </a:cubicBezTo>
                  <a:cubicBezTo>
                    <a:pt x="233680" y="52026"/>
                    <a:pt x="252730" y="112488"/>
                    <a:pt x="252730" y="112488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302885" y="1038633"/>
            <a:ext cx="725815" cy="254171"/>
            <a:chOff x="0" y="0"/>
            <a:chExt cx="1068070" cy="37402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0800" y="26716"/>
              <a:ext cx="967740" cy="324810"/>
            </a:xfrm>
            <a:custGeom>
              <a:avLst/>
              <a:gdLst/>
              <a:ahLst/>
              <a:cxnLst/>
              <a:rect r="r" b="b" t="t" l="l"/>
              <a:pathLst>
                <a:path h="324810" w="967740">
                  <a:moveTo>
                    <a:pt x="100330" y="53432"/>
                  </a:moveTo>
                  <a:cubicBezTo>
                    <a:pt x="468630" y="28122"/>
                    <a:pt x="793750" y="0"/>
                    <a:pt x="883920" y="32340"/>
                  </a:cubicBezTo>
                  <a:cubicBezTo>
                    <a:pt x="918210" y="44995"/>
                    <a:pt x="932180" y="61869"/>
                    <a:pt x="944880" y="84366"/>
                  </a:cubicBezTo>
                  <a:cubicBezTo>
                    <a:pt x="958850" y="106864"/>
                    <a:pt x="966470" y="139204"/>
                    <a:pt x="965200" y="165920"/>
                  </a:cubicBezTo>
                  <a:cubicBezTo>
                    <a:pt x="963930" y="192636"/>
                    <a:pt x="948690" y="224977"/>
                    <a:pt x="937260" y="243256"/>
                  </a:cubicBezTo>
                  <a:cubicBezTo>
                    <a:pt x="928370" y="257317"/>
                    <a:pt x="918210" y="264348"/>
                    <a:pt x="908050" y="271378"/>
                  </a:cubicBezTo>
                  <a:cubicBezTo>
                    <a:pt x="896620" y="278409"/>
                    <a:pt x="886460" y="285439"/>
                    <a:pt x="872490" y="286845"/>
                  </a:cubicBezTo>
                  <a:cubicBezTo>
                    <a:pt x="852170" y="291064"/>
                    <a:pt x="817880" y="289657"/>
                    <a:pt x="796290" y="278409"/>
                  </a:cubicBezTo>
                  <a:cubicBezTo>
                    <a:pt x="774700" y="267160"/>
                    <a:pt x="751840" y="243256"/>
                    <a:pt x="740410" y="220758"/>
                  </a:cubicBezTo>
                  <a:cubicBezTo>
                    <a:pt x="728980" y="196855"/>
                    <a:pt x="723900" y="163108"/>
                    <a:pt x="728980" y="136392"/>
                  </a:cubicBezTo>
                  <a:cubicBezTo>
                    <a:pt x="732790" y="111082"/>
                    <a:pt x="750570" y="78742"/>
                    <a:pt x="764540" y="61869"/>
                  </a:cubicBezTo>
                  <a:cubicBezTo>
                    <a:pt x="773430" y="50620"/>
                    <a:pt x="782320" y="43589"/>
                    <a:pt x="796290" y="37965"/>
                  </a:cubicBezTo>
                  <a:cubicBezTo>
                    <a:pt x="815340" y="30934"/>
                    <a:pt x="848360" y="23904"/>
                    <a:pt x="872490" y="29528"/>
                  </a:cubicBezTo>
                  <a:cubicBezTo>
                    <a:pt x="895350" y="35153"/>
                    <a:pt x="922020" y="52026"/>
                    <a:pt x="937260" y="73117"/>
                  </a:cubicBezTo>
                  <a:cubicBezTo>
                    <a:pt x="952500" y="92803"/>
                    <a:pt x="962660" y="127955"/>
                    <a:pt x="965200" y="151859"/>
                  </a:cubicBezTo>
                  <a:cubicBezTo>
                    <a:pt x="967740" y="167326"/>
                    <a:pt x="966470" y="178575"/>
                    <a:pt x="961390" y="194042"/>
                  </a:cubicBezTo>
                  <a:cubicBezTo>
                    <a:pt x="953770" y="215134"/>
                    <a:pt x="937260" y="247474"/>
                    <a:pt x="918210" y="262941"/>
                  </a:cubicBezTo>
                  <a:cubicBezTo>
                    <a:pt x="899160" y="279815"/>
                    <a:pt x="883920" y="284033"/>
                    <a:pt x="845820" y="291064"/>
                  </a:cubicBezTo>
                  <a:cubicBezTo>
                    <a:pt x="726440" y="312155"/>
                    <a:pt x="167640" y="324810"/>
                    <a:pt x="69850" y="291064"/>
                  </a:cubicBezTo>
                  <a:cubicBezTo>
                    <a:pt x="44450" y="281221"/>
                    <a:pt x="38100" y="272784"/>
                    <a:pt x="26670" y="255911"/>
                  </a:cubicBezTo>
                  <a:cubicBezTo>
                    <a:pt x="12700" y="236226"/>
                    <a:pt x="0" y="201073"/>
                    <a:pt x="0" y="174357"/>
                  </a:cubicBezTo>
                  <a:cubicBezTo>
                    <a:pt x="1270" y="146235"/>
                    <a:pt x="12700" y="112488"/>
                    <a:pt x="29210" y="92803"/>
                  </a:cubicBezTo>
                  <a:cubicBezTo>
                    <a:pt x="46990" y="73117"/>
                    <a:pt x="100330" y="53432"/>
                    <a:pt x="100330" y="53432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13970" y="0"/>
                  </a:moveTo>
                  <a:lnTo>
                    <a:pt x="4802622" y="0"/>
                  </a:lnTo>
                  <a:cubicBezTo>
                    <a:pt x="4806328" y="0"/>
                    <a:pt x="4809881" y="1472"/>
                    <a:pt x="4812501" y="4092"/>
                  </a:cubicBezTo>
                  <a:cubicBezTo>
                    <a:pt x="4815120" y="6712"/>
                    <a:pt x="4816592" y="10265"/>
                    <a:pt x="4816592" y="13970"/>
                  </a:cubicBezTo>
                  <a:lnTo>
                    <a:pt x="4816592" y="2695363"/>
                  </a:lnTo>
                  <a:cubicBezTo>
                    <a:pt x="4816592" y="2703079"/>
                    <a:pt x="4810338" y="2709333"/>
                    <a:pt x="4802622" y="2709333"/>
                  </a:cubicBezTo>
                  <a:lnTo>
                    <a:pt x="13970" y="2709333"/>
                  </a:lnTo>
                  <a:cubicBezTo>
                    <a:pt x="6255" y="2709333"/>
                    <a:pt x="0" y="2703079"/>
                    <a:pt x="0" y="2695363"/>
                  </a:cubicBezTo>
                  <a:lnTo>
                    <a:pt x="0" y="13970"/>
                  </a:lnTo>
                  <a:cubicBezTo>
                    <a:pt x="0" y="6255"/>
                    <a:pt x="6255" y="0"/>
                    <a:pt x="13970" y="0"/>
                  </a:cubicBezTo>
                  <a:close/>
                </a:path>
              </a:pathLst>
            </a:custGeom>
            <a:solidFill>
              <a:srgbClr val="FE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0921" y="1949234"/>
            <a:ext cx="3440147" cy="4104297"/>
          </a:xfrm>
          <a:custGeom>
            <a:avLst/>
            <a:gdLst/>
            <a:ahLst/>
            <a:cxnLst/>
            <a:rect r="r" b="b" t="t" l="l"/>
            <a:pathLst>
              <a:path h="4104297" w="3440147">
                <a:moveTo>
                  <a:pt x="0" y="0"/>
                </a:moveTo>
                <a:lnTo>
                  <a:pt x="3440147" y="0"/>
                </a:lnTo>
                <a:lnTo>
                  <a:pt x="3440147" y="4104297"/>
                </a:lnTo>
                <a:lnTo>
                  <a:pt x="0" y="4104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-8170557">
            <a:off x="12045576" y="-6533689"/>
            <a:ext cx="12484848" cy="10525141"/>
            <a:chOff x="0" y="0"/>
            <a:chExt cx="16156940" cy="136208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4567357" y="9425864"/>
            <a:ext cx="228988" cy="718975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4340010" y="9672909"/>
            <a:ext cx="690248" cy="218319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851472" y="8953934"/>
            <a:ext cx="228988" cy="718975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624125" y="9200979"/>
            <a:ext cx="690248" cy="218319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828695" y="8789041"/>
            <a:ext cx="320597" cy="1006604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510397" y="9134918"/>
            <a:ext cx="966386" cy="305658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400921" y="8349440"/>
            <a:ext cx="224882" cy="706081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77651" y="8592054"/>
            <a:ext cx="677870" cy="214404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2216791" y="2386927"/>
            <a:ext cx="340594" cy="1069391"/>
            <a:chOff x="0" y="0"/>
            <a:chExt cx="354330" cy="1112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686174" y="3125222"/>
            <a:ext cx="210904" cy="662192"/>
            <a:chOff x="0" y="0"/>
            <a:chExt cx="354330" cy="11125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1476783" y="3352756"/>
            <a:ext cx="635735" cy="201077"/>
            <a:chOff x="0" y="0"/>
            <a:chExt cx="1068070" cy="3378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7394261" y="281925"/>
            <a:ext cx="284853" cy="894378"/>
            <a:chOff x="0" y="0"/>
            <a:chExt cx="354330" cy="11125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7111450" y="589240"/>
            <a:ext cx="858644" cy="271581"/>
            <a:chOff x="0" y="0"/>
            <a:chExt cx="1068070" cy="3378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6" id="36"/>
          <p:cNvSpPr txBox="true"/>
          <p:nvPr/>
        </p:nvSpPr>
        <p:spPr>
          <a:xfrm rot="0">
            <a:off x="4526970" y="2310257"/>
            <a:ext cx="12584480" cy="139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7" indent="-313054" lvl="1">
              <a:lnSpc>
                <a:spcPts val="3595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known to be a </a:t>
            </a:r>
            <a:r>
              <a:rPr lang="en-US" b="true" sz="2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Red Cell Network</a:t>
            </a: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designed for the blood bank to gather blood from various sources and distribute it to the needy people who have high requirements for it.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625464" y="551140"/>
            <a:ext cx="8342647" cy="107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31"/>
              </a:lnSpc>
            </a:pPr>
            <a:r>
              <a:rPr lang="en-US" sz="67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        INTRODUCTION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526970" y="4278071"/>
            <a:ext cx="12584480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71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is designed to handle the daily transactions of the blood bank and search the details when required.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526970" y="5977331"/>
            <a:ext cx="12584480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71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helps to register the details of donors, blood collection details as well as blood issued reports.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25464" y="7676591"/>
            <a:ext cx="12584480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71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application is designed in such a manner that it can suit the needs of all the blood bank requirements in the course of future.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2526" y="6558259"/>
            <a:ext cx="3118297" cy="3728398"/>
          </a:xfrm>
          <a:custGeom>
            <a:avLst/>
            <a:gdLst/>
            <a:ahLst/>
            <a:cxnLst/>
            <a:rect r="r" b="b" t="t" l="l"/>
            <a:pathLst>
              <a:path h="3728398" w="3118297">
                <a:moveTo>
                  <a:pt x="0" y="0"/>
                </a:moveTo>
                <a:lnTo>
                  <a:pt x="3118297" y="0"/>
                </a:lnTo>
                <a:lnTo>
                  <a:pt x="3118297" y="3728399"/>
                </a:lnTo>
                <a:lnTo>
                  <a:pt x="0" y="3728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97717" y="7289073"/>
            <a:ext cx="523405" cy="1643379"/>
            <a:chOff x="0" y="0"/>
            <a:chExt cx="354330" cy="1112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578064" y="7853750"/>
            <a:ext cx="1577719" cy="499017"/>
            <a:chOff x="0" y="0"/>
            <a:chExt cx="1068070" cy="3378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2508824" y="8507571"/>
            <a:ext cx="179613" cy="563947"/>
            <a:chOff x="0" y="0"/>
            <a:chExt cx="354330" cy="1112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2330498" y="8701347"/>
            <a:ext cx="541415" cy="171244"/>
            <a:chOff x="0" y="0"/>
            <a:chExt cx="1068070" cy="337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1" id="11"/>
          <p:cNvSpPr/>
          <p:nvPr/>
        </p:nvSpPr>
        <p:spPr>
          <a:xfrm flipH="true" flipV="false" rot="0">
            <a:off x="17069937" y="8932452"/>
            <a:ext cx="743665" cy="843331"/>
          </a:xfrm>
          <a:custGeom>
            <a:avLst/>
            <a:gdLst/>
            <a:ahLst/>
            <a:cxnLst/>
            <a:rect r="r" b="b" t="t" l="l"/>
            <a:pathLst>
              <a:path h="843331" w="743665">
                <a:moveTo>
                  <a:pt x="743665" y="0"/>
                </a:moveTo>
                <a:lnTo>
                  <a:pt x="0" y="0"/>
                </a:lnTo>
                <a:lnTo>
                  <a:pt x="0" y="843331"/>
                </a:lnTo>
                <a:lnTo>
                  <a:pt x="743665" y="843331"/>
                </a:lnTo>
                <a:lnTo>
                  <a:pt x="7436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87411" y="302486"/>
            <a:ext cx="231294" cy="726214"/>
            <a:chOff x="0" y="0"/>
            <a:chExt cx="354330" cy="11125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557775" y="552018"/>
            <a:ext cx="697199" cy="220517"/>
            <a:chOff x="0" y="0"/>
            <a:chExt cx="1068070" cy="3378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2575674" y="2298400"/>
            <a:ext cx="3768869" cy="283772"/>
            <a:chOff x="0" y="0"/>
            <a:chExt cx="992624" cy="747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92624" cy="74738"/>
            </a:xfrm>
            <a:custGeom>
              <a:avLst/>
              <a:gdLst/>
              <a:ahLst/>
              <a:cxnLst/>
              <a:rect r="r" b="b" t="t" l="l"/>
              <a:pathLst>
                <a:path h="74738" w="992624">
                  <a:moveTo>
                    <a:pt x="37369" y="0"/>
                  </a:moveTo>
                  <a:lnTo>
                    <a:pt x="955255" y="0"/>
                  </a:lnTo>
                  <a:cubicBezTo>
                    <a:pt x="975893" y="0"/>
                    <a:pt x="992624" y="16731"/>
                    <a:pt x="992624" y="37369"/>
                  </a:cubicBezTo>
                  <a:lnTo>
                    <a:pt x="992624" y="37369"/>
                  </a:lnTo>
                  <a:cubicBezTo>
                    <a:pt x="992624" y="58008"/>
                    <a:pt x="975893" y="74738"/>
                    <a:pt x="955255" y="74738"/>
                  </a:cubicBezTo>
                  <a:lnTo>
                    <a:pt x="37369" y="74738"/>
                  </a:lnTo>
                  <a:cubicBezTo>
                    <a:pt x="16731" y="74738"/>
                    <a:pt x="0" y="58008"/>
                    <a:pt x="0" y="37369"/>
                  </a:cubicBezTo>
                  <a:lnTo>
                    <a:pt x="0" y="37369"/>
                  </a:lnTo>
                  <a:cubicBezTo>
                    <a:pt x="0" y="16731"/>
                    <a:pt x="16731" y="0"/>
                    <a:pt x="37369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92624" cy="131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9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092414" y="2717611"/>
            <a:ext cx="4582953" cy="267067"/>
            <a:chOff x="0" y="0"/>
            <a:chExt cx="1207033" cy="7033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07033" cy="70339"/>
            </a:xfrm>
            <a:custGeom>
              <a:avLst/>
              <a:gdLst/>
              <a:ahLst/>
              <a:cxnLst/>
              <a:rect r="r" b="b" t="t" l="l"/>
              <a:pathLst>
                <a:path h="70339" w="1207033">
                  <a:moveTo>
                    <a:pt x="35169" y="0"/>
                  </a:moveTo>
                  <a:lnTo>
                    <a:pt x="1171864" y="0"/>
                  </a:lnTo>
                  <a:cubicBezTo>
                    <a:pt x="1191287" y="0"/>
                    <a:pt x="1207033" y="15746"/>
                    <a:pt x="1207033" y="35169"/>
                  </a:cubicBezTo>
                  <a:lnTo>
                    <a:pt x="1207033" y="35169"/>
                  </a:lnTo>
                  <a:cubicBezTo>
                    <a:pt x="1207033" y="44497"/>
                    <a:pt x="1203328" y="53442"/>
                    <a:pt x="1196732" y="60038"/>
                  </a:cubicBezTo>
                  <a:cubicBezTo>
                    <a:pt x="1190137" y="66633"/>
                    <a:pt x="1181191" y="70339"/>
                    <a:pt x="1171864" y="70339"/>
                  </a:cubicBezTo>
                  <a:lnTo>
                    <a:pt x="35169" y="70339"/>
                  </a:lnTo>
                  <a:cubicBezTo>
                    <a:pt x="15746" y="70339"/>
                    <a:pt x="0" y="54593"/>
                    <a:pt x="0" y="35169"/>
                  </a:cubicBezTo>
                  <a:lnTo>
                    <a:pt x="0" y="35169"/>
                  </a:lnTo>
                  <a:cubicBezTo>
                    <a:pt x="0" y="15746"/>
                    <a:pt x="15746" y="0"/>
                    <a:pt x="35169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07033" cy="127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9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48061" y="2358017"/>
            <a:ext cx="13164890" cy="146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765" indent="-337882" lvl="1">
              <a:lnSpc>
                <a:spcPts val="38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of the blood bank still now is maintained in the manual system.</a:t>
            </a:r>
          </a:p>
          <a:p>
            <a:pPr algn="just">
              <a:lnSpc>
                <a:spcPts val="338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16586" y="513918"/>
            <a:ext cx="12702485" cy="107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70"/>
              </a:lnSpc>
            </a:pPr>
            <a:r>
              <a:rPr lang="en-US" sz="683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EXISTING SYSTEM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8061" y="3488012"/>
            <a:ext cx="13164890" cy="5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765" indent="-337882" lvl="1">
              <a:lnSpc>
                <a:spcPts val="38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is tedious, time consuming and space consuming.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8061" y="4654228"/>
            <a:ext cx="13164890" cy="5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765" indent="-337882" lvl="1">
              <a:lnSpc>
                <a:spcPts val="38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creates room for errors as the data is entered manually by the persons.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48061" y="5820443"/>
            <a:ext cx="13164890" cy="10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765" indent="-337882" lvl="1">
              <a:lnSpc>
                <a:spcPts val="38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includes the risk of the documents being lost over years and maintenance of the records is difficult.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8061" y="7212873"/>
            <a:ext cx="13164890" cy="10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765" indent="-337882" lvl="1">
              <a:lnSpc>
                <a:spcPts val="38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Maintaining the stock of blood and the daily transactions without computerisation also poses a challenge.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510397" y="9134918"/>
            <a:ext cx="966386" cy="305658"/>
            <a:chOff x="0" y="0"/>
            <a:chExt cx="1068070" cy="3378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828695" y="8789041"/>
            <a:ext cx="320597" cy="1006604"/>
            <a:chOff x="0" y="0"/>
            <a:chExt cx="354330" cy="11125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77651" y="8592054"/>
            <a:ext cx="677870" cy="214404"/>
            <a:chOff x="0" y="0"/>
            <a:chExt cx="1068070" cy="3378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400921" y="8349440"/>
            <a:ext cx="224882" cy="706081"/>
            <a:chOff x="0" y="0"/>
            <a:chExt cx="354330" cy="11125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-8170557">
            <a:off x="12045576" y="-6533689"/>
            <a:ext cx="12484848" cy="10525141"/>
            <a:chOff x="0" y="0"/>
            <a:chExt cx="16156940" cy="1362083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931674" y="-5869477"/>
            <a:ext cx="14177161" cy="11951818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059115">
            <a:off x="16480063" y="1457099"/>
            <a:ext cx="1338039" cy="2102632"/>
          </a:xfrm>
          <a:custGeom>
            <a:avLst/>
            <a:gdLst/>
            <a:ahLst/>
            <a:cxnLst/>
            <a:rect r="r" b="b" t="t" l="l"/>
            <a:pathLst>
              <a:path h="2102632" w="1338039">
                <a:moveTo>
                  <a:pt x="0" y="0"/>
                </a:moveTo>
                <a:lnTo>
                  <a:pt x="1338039" y="0"/>
                </a:lnTo>
                <a:lnTo>
                  <a:pt x="1338039" y="2102633"/>
                </a:lnTo>
                <a:lnTo>
                  <a:pt x="0" y="210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901427" y="770989"/>
            <a:ext cx="330312" cy="1037108"/>
            <a:chOff x="0" y="0"/>
            <a:chExt cx="354330" cy="11125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3573483" y="1127347"/>
            <a:ext cx="995671" cy="314921"/>
            <a:chOff x="0" y="0"/>
            <a:chExt cx="1068070" cy="3378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495393" y="1492773"/>
            <a:ext cx="200857" cy="630648"/>
            <a:chOff x="0" y="0"/>
            <a:chExt cx="354330" cy="1112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3295975" y="1709468"/>
            <a:ext cx="605451" cy="191498"/>
            <a:chOff x="0" y="0"/>
            <a:chExt cx="1068070" cy="337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629509" y="9350857"/>
            <a:ext cx="200182" cy="628530"/>
            <a:chOff x="0" y="0"/>
            <a:chExt cx="354330" cy="111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25283" y="9569695"/>
            <a:ext cx="603417" cy="190855"/>
            <a:chOff x="0" y="0"/>
            <a:chExt cx="1068070" cy="337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7156339" y="9258300"/>
            <a:ext cx="200182" cy="628530"/>
            <a:chOff x="0" y="0"/>
            <a:chExt cx="354330" cy="11125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6957591" y="9474267"/>
            <a:ext cx="603417" cy="190855"/>
            <a:chOff x="0" y="0"/>
            <a:chExt cx="1068070" cy="3378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3500606" y="611548"/>
            <a:ext cx="12472095" cy="109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78"/>
              </a:lnSpc>
            </a:pPr>
            <a:r>
              <a:rPr lang="en-US" sz="69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PROBLEM  DEFINITION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51718" y="3462691"/>
            <a:ext cx="13183625" cy="1061083"/>
            <a:chOff x="0" y="0"/>
            <a:chExt cx="3472230" cy="2794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472230" cy="279462"/>
            </a:xfrm>
            <a:custGeom>
              <a:avLst/>
              <a:gdLst/>
              <a:ahLst/>
              <a:cxnLst/>
              <a:rect r="r" b="b" t="t" l="l"/>
              <a:pathLst>
                <a:path h="279462" w="3472230">
                  <a:moveTo>
                    <a:pt x="39932" y="0"/>
                  </a:moveTo>
                  <a:lnTo>
                    <a:pt x="3432298" y="0"/>
                  </a:lnTo>
                  <a:cubicBezTo>
                    <a:pt x="3454352" y="0"/>
                    <a:pt x="3472230" y="17878"/>
                    <a:pt x="3472230" y="39932"/>
                  </a:cubicBezTo>
                  <a:lnTo>
                    <a:pt x="3472230" y="239530"/>
                  </a:lnTo>
                  <a:cubicBezTo>
                    <a:pt x="3472230" y="261584"/>
                    <a:pt x="3454352" y="279462"/>
                    <a:pt x="3432298" y="279462"/>
                  </a:cubicBezTo>
                  <a:lnTo>
                    <a:pt x="39932" y="279462"/>
                  </a:lnTo>
                  <a:cubicBezTo>
                    <a:pt x="17878" y="279462"/>
                    <a:pt x="0" y="261584"/>
                    <a:pt x="0" y="239530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FE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3472230" cy="30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32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Less awareness among people about blood donation and blood transfusion and deaths due to lack of blood during operations..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51718" y="4885396"/>
            <a:ext cx="14082056" cy="1022983"/>
            <a:chOff x="0" y="0"/>
            <a:chExt cx="3708854" cy="26942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708854" cy="269428"/>
            </a:xfrm>
            <a:custGeom>
              <a:avLst/>
              <a:gdLst/>
              <a:ahLst/>
              <a:cxnLst/>
              <a:rect r="r" b="b" t="t" l="l"/>
              <a:pathLst>
                <a:path h="269428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232043"/>
                  </a:lnTo>
                  <a:cubicBezTo>
                    <a:pt x="3708854" y="252690"/>
                    <a:pt x="3692116" y="269428"/>
                    <a:pt x="3671470" y="269428"/>
                  </a:cubicBezTo>
                  <a:lnTo>
                    <a:pt x="37384" y="269428"/>
                  </a:lnTo>
                  <a:cubicBezTo>
                    <a:pt x="16738" y="269428"/>
                    <a:pt x="0" y="252690"/>
                    <a:pt x="0" y="232043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E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0"/>
              <a:ext cx="3708854" cy="269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29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Blood Bank Management System project aims to make all the procedures automated and therefore with computer system it can be more fast and accurate.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51718" y="6349041"/>
            <a:ext cx="14082056" cy="693374"/>
            <a:chOff x="0" y="0"/>
            <a:chExt cx="3708854" cy="18261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708854" cy="182617"/>
            </a:xfrm>
            <a:custGeom>
              <a:avLst/>
              <a:gdLst/>
              <a:ahLst/>
              <a:cxnLst/>
              <a:rect r="r" b="b" t="t" l="l"/>
              <a:pathLst>
                <a:path h="182617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45232"/>
                  </a:lnTo>
                  <a:cubicBezTo>
                    <a:pt x="3708854" y="165879"/>
                    <a:pt x="3692116" y="182617"/>
                    <a:pt x="3671470" y="182617"/>
                  </a:cubicBezTo>
                  <a:lnTo>
                    <a:pt x="37384" y="182617"/>
                  </a:lnTo>
                  <a:cubicBezTo>
                    <a:pt x="16738" y="182617"/>
                    <a:pt x="0" y="165879"/>
                    <a:pt x="0" y="145232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E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3708854" cy="182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29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project is a high quality software to manage all these cumbersome jobs.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51718" y="7347006"/>
            <a:ext cx="14720984" cy="1022983"/>
            <a:chOff x="0" y="0"/>
            <a:chExt cx="3877132" cy="26942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877132" cy="269428"/>
            </a:xfrm>
            <a:custGeom>
              <a:avLst/>
              <a:gdLst/>
              <a:ahLst/>
              <a:cxnLst/>
              <a:rect r="r" b="b" t="t" l="l"/>
              <a:pathLst>
                <a:path h="269428" w="3877132">
                  <a:moveTo>
                    <a:pt x="35762" y="0"/>
                  </a:moveTo>
                  <a:lnTo>
                    <a:pt x="3841370" y="0"/>
                  </a:lnTo>
                  <a:cubicBezTo>
                    <a:pt x="3850854" y="0"/>
                    <a:pt x="3859950" y="3768"/>
                    <a:pt x="3866657" y="10474"/>
                  </a:cubicBezTo>
                  <a:cubicBezTo>
                    <a:pt x="3873364" y="17181"/>
                    <a:pt x="3877132" y="26277"/>
                    <a:pt x="3877132" y="35762"/>
                  </a:cubicBezTo>
                  <a:lnTo>
                    <a:pt x="3877132" y="233666"/>
                  </a:lnTo>
                  <a:cubicBezTo>
                    <a:pt x="3877132" y="243150"/>
                    <a:pt x="3873364" y="252247"/>
                    <a:pt x="3866657" y="258953"/>
                  </a:cubicBezTo>
                  <a:cubicBezTo>
                    <a:pt x="3859950" y="265660"/>
                    <a:pt x="3850854" y="269428"/>
                    <a:pt x="3841370" y="269428"/>
                  </a:cubicBezTo>
                  <a:lnTo>
                    <a:pt x="35762" y="269428"/>
                  </a:lnTo>
                  <a:cubicBezTo>
                    <a:pt x="26277" y="269428"/>
                    <a:pt x="17181" y="265660"/>
                    <a:pt x="10474" y="258953"/>
                  </a:cubicBezTo>
                  <a:cubicBezTo>
                    <a:pt x="3768" y="252247"/>
                    <a:pt x="0" y="243150"/>
                    <a:pt x="0" y="233666"/>
                  </a:cubicBezTo>
                  <a:lnTo>
                    <a:pt x="0" y="35762"/>
                  </a:lnTo>
                  <a:cubicBezTo>
                    <a:pt x="0" y="26277"/>
                    <a:pt x="3768" y="17181"/>
                    <a:pt x="10474" y="10474"/>
                  </a:cubicBezTo>
                  <a:cubicBezTo>
                    <a:pt x="17181" y="3768"/>
                    <a:pt x="26277" y="0"/>
                    <a:pt x="35762" y="0"/>
                  </a:cubicBezTo>
                  <a:close/>
                </a:path>
              </a:pathLst>
            </a:custGeom>
            <a:solidFill>
              <a:srgbClr val="FE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3877132" cy="269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29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Limited Donor Engagement and Emergency p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reparedness the current system lacks a proactive approach to engage potential donors for future emergencies.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251718" y="2701226"/>
            <a:ext cx="12774997" cy="49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2248" indent="-326124" lvl="1">
              <a:lnSpc>
                <a:spcPts val="3323"/>
              </a:lnSpc>
              <a:buFont typeface="Arial"/>
              <a:buChar char="•"/>
            </a:pPr>
            <a:r>
              <a:rPr lang="en-US" sz="30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Scarcity of rare blood group unavailability of blood during emergency.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2110712" y="9593626"/>
            <a:ext cx="14082056" cy="693374"/>
            <a:chOff x="0" y="0"/>
            <a:chExt cx="3708854" cy="18261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708854" cy="182617"/>
            </a:xfrm>
            <a:custGeom>
              <a:avLst/>
              <a:gdLst/>
              <a:ahLst/>
              <a:cxnLst/>
              <a:rect r="r" b="b" t="t" l="l"/>
              <a:pathLst>
                <a:path h="182617" w="3708854">
                  <a:moveTo>
                    <a:pt x="37384" y="0"/>
                  </a:moveTo>
                  <a:lnTo>
                    <a:pt x="3671470" y="0"/>
                  </a:lnTo>
                  <a:cubicBezTo>
                    <a:pt x="3692116" y="0"/>
                    <a:pt x="3708854" y="16738"/>
                    <a:pt x="3708854" y="37384"/>
                  </a:cubicBezTo>
                  <a:lnTo>
                    <a:pt x="3708854" y="145232"/>
                  </a:lnTo>
                  <a:cubicBezTo>
                    <a:pt x="3708854" y="165879"/>
                    <a:pt x="3692116" y="182617"/>
                    <a:pt x="3671470" y="182617"/>
                  </a:cubicBezTo>
                  <a:lnTo>
                    <a:pt x="37384" y="182617"/>
                  </a:lnTo>
                  <a:cubicBezTo>
                    <a:pt x="16738" y="182617"/>
                    <a:pt x="0" y="165879"/>
                    <a:pt x="0" y="145232"/>
                  </a:cubicBezTo>
                  <a:lnTo>
                    <a:pt x="0" y="37384"/>
                  </a:lnTo>
                  <a:cubicBezTo>
                    <a:pt x="0" y="16738"/>
                    <a:pt x="16738" y="0"/>
                    <a:pt x="3738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3708854" cy="23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97861" y="6089693"/>
            <a:ext cx="3882226" cy="4084266"/>
            <a:chOff x="0" y="0"/>
            <a:chExt cx="1022479" cy="1075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2479" cy="1075692"/>
            </a:xfrm>
            <a:custGeom>
              <a:avLst/>
              <a:gdLst/>
              <a:ahLst/>
              <a:cxnLst/>
              <a:rect r="r" b="b" t="t" l="l"/>
              <a:pathLst>
                <a:path h="1075692" w="1022479">
                  <a:moveTo>
                    <a:pt x="65808" y="0"/>
                  </a:moveTo>
                  <a:lnTo>
                    <a:pt x="956671" y="0"/>
                  </a:lnTo>
                  <a:cubicBezTo>
                    <a:pt x="993016" y="0"/>
                    <a:pt x="1022479" y="29463"/>
                    <a:pt x="1022479" y="65808"/>
                  </a:cubicBezTo>
                  <a:lnTo>
                    <a:pt x="1022479" y="1009883"/>
                  </a:lnTo>
                  <a:cubicBezTo>
                    <a:pt x="1022479" y="1027337"/>
                    <a:pt x="1015546" y="1044075"/>
                    <a:pt x="1003204" y="1056417"/>
                  </a:cubicBezTo>
                  <a:cubicBezTo>
                    <a:pt x="990863" y="1068758"/>
                    <a:pt x="974124" y="1075692"/>
                    <a:pt x="956671" y="1075692"/>
                  </a:cubicBezTo>
                  <a:lnTo>
                    <a:pt x="65808" y="1075692"/>
                  </a:lnTo>
                  <a:cubicBezTo>
                    <a:pt x="29463" y="1075692"/>
                    <a:pt x="0" y="1046228"/>
                    <a:pt x="0" y="1009883"/>
                  </a:cubicBezTo>
                  <a:lnTo>
                    <a:pt x="0" y="65808"/>
                  </a:lnTo>
                  <a:cubicBezTo>
                    <a:pt x="0" y="48355"/>
                    <a:pt x="6933" y="31616"/>
                    <a:pt x="19275" y="19275"/>
                  </a:cubicBezTo>
                  <a:cubicBezTo>
                    <a:pt x="31616" y="6933"/>
                    <a:pt x="48355" y="0"/>
                    <a:pt x="65808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22479" cy="1123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38057" y="6325799"/>
            <a:ext cx="2981587" cy="3612054"/>
          </a:xfrm>
          <a:custGeom>
            <a:avLst/>
            <a:gdLst/>
            <a:ahLst/>
            <a:cxnLst/>
            <a:rect r="r" b="b" t="t" l="l"/>
            <a:pathLst>
              <a:path h="3612054" w="2981587">
                <a:moveTo>
                  <a:pt x="0" y="0"/>
                </a:moveTo>
                <a:lnTo>
                  <a:pt x="2981586" y="0"/>
                </a:lnTo>
                <a:lnTo>
                  <a:pt x="2981586" y="3612055"/>
                </a:lnTo>
                <a:lnTo>
                  <a:pt x="0" y="3612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23185" y="6871437"/>
            <a:ext cx="340594" cy="1069391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85033" y="7238887"/>
            <a:ext cx="1026664" cy="324724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081891" y="756736"/>
            <a:ext cx="340594" cy="1069391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0743739" y="1124186"/>
            <a:ext cx="1026664" cy="324724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34673" y="7878817"/>
            <a:ext cx="340594" cy="1069391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-303479" y="8246267"/>
            <a:ext cx="1026664" cy="324724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8" id="18"/>
          <p:cNvSpPr txBox="true"/>
          <p:nvPr/>
        </p:nvSpPr>
        <p:spPr>
          <a:xfrm rot="0">
            <a:off x="5283297" y="355472"/>
            <a:ext cx="9177782" cy="108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4"/>
              </a:lnSpc>
            </a:pPr>
            <a:r>
              <a:rPr lang="en-US" sz="6899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OBJECTIVES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1616960" y="7878817"/>
            <a:ext cx="10163123" cy="8567851"/>
            <a:chOff x="0" y="0"/>
            <a:chExt cx="16156940" cy="136208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-8170557">
            <a:off x="12045576" y="-6533689"/>
            <a:ext cx="12484848" cy="10525141"/>
            <a:chOff x="0" y="0"/>
            <a:chExt cx="16156940" cy="136208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568492" y="2217843"/>
            <a:ext cx="14669564" cy="6730365"/>
            <a:chOff x="0" y="0"/>
            <a:chExt cx="3863589" cy="17726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863589" cy="1772606"/>
            </a:xfrm>
            <a:custGeom>
              <a:avLst/>
              <a:gdLst/>
              <a:ahLst/>
              <a:cxnLst/>
              <a:rect r="r" b="b" t="t" l="l"/>
              <a:pathLst>
                <a:path h="1772606" w="3863589">
                  <a:moveTo>
                    <a:pt x="35887" y="0"/>
                  </a:moveTo>
                  <a:lnTo>
                    <a:pt x="3827702" y="0"/>
                  </a:lnTo>
                  <a:cubicBezTo>
                    <a:pt x="3847522" y="0"/>
                    <a:pt x="3863589" y="16067"/>
                    <a:pt x="3863589" y="35887"/>
                  </a:cubicBezTo>
                  <a:lnTo>
                    <a:pt x="3863589" y="1736719"/>
                  </a:lnTo>
                  <a:cubicBezTo>
                    <a:pt x="3863589" y="1746237"/>
                    <a:pt x="3859808" y="1755365"/>
                    <a:pt x="3853078" y="1762095"/>
                  </a:cubicBezTo>
                  <a:cubicBezTo>
                    <a:pt x="3846348" y="1768825"/>
                    <a:pt x="3837220" y="1772606"/>
                    <a:pt x="3827702" y="1772606"/>
                  </a:cubicBezTo>
                  <a:lnTo>
                    <a:pt x="35887" y="1772606"/>
                  </a:lnTo>
                  <a:cubicBezTo>
                    <a:pt x="26369" y="1772606"/>
                    <a:pt x="17241" y="1768825"/>
                    <a:pt x="10511" y="1762095"/>
                  </a:cubicBezTo>
                  <a:cubicBezTo>
                    <a:pt x="3781" y="1755365"/>
                    <a:pt x="0" y="1746237"/>
                    <a:pt x="0" y="1736719"/>
                  </a:cubicBezTo>
                  <a:lnTo>
                    <a:pt x="0" y="35887"/>
                  </a:lnTo>
                  <a:cubicBezTo>
                    <a:pt x="0" y="26369"/>
                    <a:pt x="3781" y="17241"/>
                    <a:pt x="10511" y="10511"/>
                  </a:cubicBezTo>
                  <a:cubicBezTo>
                    <a:pt x="17241" y="3781"/>
                    <a:pt x="26369" y="0"/>
                    <a:pt x="358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42875"/>
              <a:ext cx="3863589" cy="1915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440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Adaptability and Scalability: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Ensure easy integration with existing hospital management systems and blood bank networks. </a:t>
              </a:r>
            </a:p>
            <a:p>
              <a:pPr algn="just" marL="647694" indent="-323847" lvl="1">
                <a:lnSpc>
                  <a:spcPts val="440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Rapid Emergency Response: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immediate and swift response to emergency calls to ensure timely arrival at the scene of incidents. </a:t>
              </a:r>
            </a:p>
            <a:p>
              <a:pPr algn="just" marL="647694" indent="-323847" lvl="1">
                <a:lnSpc>
                  <a:spcPts val="440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Emergency Preparedness and Rapid Response: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Establish a mechanism for quick and efficient responses to emergency blood requirements. </a:t>
              </a:r>
            </a:p>
            <a:p>
              <a:pPr algn="just" marL="647694" indent="-323847" lvl="1">
                <a:lnSpc>
                  <a:spcPts val="440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Security and Privacy: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Incorporate robust security measures to protect sensitive donor and patient information. </a:t>
              </a:r>
            </a:p>
            <a:p>
              <a:pPr algn="just" marL="647694" indent="-323847" lvl="1">
                <a:lnSpc>
                  <a:spcPts val="440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Enhanced Blood Donation Process: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 a user-friendly interface for donors, making the blood donation process transparent, accessible, and convenient. </a:t>
              </a:r>
            </a:p>
            <a:p>
              <a:pPr algn="just">
                <a:lnSpc>
                  <a:spcPts val="4409"/>
                </a:lnSpc>
              </a:pPr>
            </a:p>
            <a:p>
              <a:pPr algn="just">
                <a:lnSpc>
                  <a:spcPts val="440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98698" y="3962069"/>
            <a:ext cx="225553" cy="708187"/>
            <a:chOff x="0" y="0"/>
            <a:chExt cx="354330" cy="1112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774762" y="4205407"/>
            <a:ext cx="679891" cy="215043"/>
            <a:chOff x="0" y="0"/>
            <a:chExt cx="1068070" cy="337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2546386" y="4138914"/>
            <a:ext cx="225553" cy="708187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322450" y="4382252"/>
            <a:ext cx="679891" cy="215043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36799" y="9258300"/>
            <a:ext cx="225553" cy="708187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409629" y="9464186"/>
            <a:ext cx="679891" cy="215043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3427941" y="893050"/>
            <a:ext cx="15526047" cy="107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9"/>
              </a:lnSpc>
            </a:pPr>
            <a:r>
              <a:rPr lang="en-US" sz="6822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PROPOSED METHODOLOGY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650421" y="2380977"/>
            <a:ext cx="13647762" cy="6177703"/>
            <a:chOff x="0" y="0"/>
            <a:chExt cx="3594472" cy="16270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594472" cy="1627049"/>
            </a:xfrm>
            <a:custGeom>
              <a:avLst/>
              <a:gdLst/>
              <a:ahLst/>
              <a:cxnLst/>
              <a:rect r="r" b="b" t="t" l="l"/>
              <a:pathLst>
                <a:path h="1627049" w="3594472">
                  <a:moveTo>
                    <a:pt x="38574" y="0"/>
                  </a:moveTo>
                  <a:lnTo>
                    <a:pt x="3555898" y="0"/>
                  </a:lnTo>
                  <a:cubicBezTo>
                    <a:pt x="3577202" y="0"/>
                    <a:pt x="3594472" y="17270"/>
                    <a:pt x="3594472" y="38574"/>
                  </a:cubicBezTo>
                  <a:lnTo>
                    <a:pt x="3594472" y="1588475"/>
                  </a:lnTo>
                  <a:cubicBezTo>
                    <a:pt x="3594472" y="1609779"/>
                    <a:pt x="3577202" y="1627049"/>
                    <a:pt x="3555898" y="1627049"/>
                  </a:cubicBezTo>
                  <a:lnTo>
                    <a:pt x="38574" y="1627049"/>
                  </a:lnTo>
                  <a:cubicBezTo>
                    <a:pt x="17270" y="1627049"/>
                    <a:pt x="0" y="1609779"/>
                    <a:pt x="0" y="1588475"/>
                  </a:cubicBezTo>
                  <a:lnTo>
                    <a:pt x="0" y="38574"/>
                  </a:lnTo>
                  <a:cubicBezTo>
                    <a:pt x="0" y="17270"/>
                    <a:pt x="17270" y="0"/>
                    <a:pt x="385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14300"/>
              <a:ext cx="3594472" cy="1741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 Registration: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Donors, recipients, and hospitals sign up online.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Blood Requests: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Recipients request blood, and the system finds </a:t>
              </a:r>
            </a:p>
            <a:p>
              <a:pPr algn="just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nearest available units.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Donor Management: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Tracks donors and sends reminders for the next donation.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Inventory Management: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Monitors blood stock and ensures no wastage.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Emergency Alerts: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Sends notifications to nearby donors during emergencies.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Security: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Protects sensitive information with encryption.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Web Access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Users can access the system anytime through web or mobile.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true" flipV="false" rot="0">
            <a:off x="14525124" y="6812894"/>
            <a:ext cx="3360408" cy="3474106"/>
          </a:xfrm>
          <a:custGeom>
            <a:avLst/>
            <a:gdLst/>
            <a:ahLst/>
            <a:cxnLst/>
            <a:rect r="r" b="b" t="t" l="l"/>
            <a:pathLst>
              <a:path h="3474106" w="3360408">
                <a:moveTo>
                  <a:pt x="3360408" y="0"/>
                </a:moveTo>
                <a:lnTo>
                  <a:pt x="0" y="0"/>
                </a:lnTo>
                <a:lnTo>
                  <a:pt x="0" y="3474106"/>
                </a:lnTo>
                <a:lnTo>
                  <a:pt x="3360408" y="3474106"/>
                </a:lnTo>
                <a:lnTo>
                  <a:pt x="33604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93631" y="262046"/>
            <a:ext cx="426865" cy="1185176"/>
            <a:chOff x="0" y="0"/>
            <a:chExt cx="443639" cy="12317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4982" y="50620"/>
              <a:ext cx="341872" cy="1126290"/>
            </a:xfrm>
            <a:custGeom>
              <a:avLst/>
              <a:gdLst/>
              <a:ahLst/>
              <a:cxnLst/>
              <a:rect r="r" b="b" t="t" l="l"/>
              <a:pathLst>
                <a:path h="1126290" w="341872">
                  <a:moveTo>
                    <a:pt x="316431" y="112488"/>
                  </a:moveTo>
                  <a:cubicBezTo>
                    <a:pt x="340282" y="895688"/>
                    <a:pt x="341873" y="991303"/>
                    <a:pt x="313251" y="1044735"/>
                  </a:cubicBezTo>
                  <a:cubicBezTo>
                    <a:pt x="297350" y="1075670"/>
                    <a:pt x="276678" y="1093949"/>
                    <a:pt x="249647" y="1106604"/>
                  </a:cubicBezTo>
                  <a:cubicBezTo>
                    <a:pt x="222615" y="1119259"/>
                    <a:pt x="186042" y="1126289"/>
                    <a:pt x="155830" y="1122071"/>
                  </a:cubicBezTo>
                  <a:cubicBezTo>
                    <a:pt x="125618" y="1117853"/>
                    <a:pt x="92226" y="1102386"/>
                    <a:pt x="71555" y="1084106"/>
                  </a:cubicBezTo>
                  <a:cubicBezTo>
                    <a:pt x="49293" y="1064421"/>
                    <a:pt x="33392" y="1034893"/>
                    <a:pt x="30212" y="1008177"/>
                  </a:cubicBezTo>
                  <a:cubicBezTo>
                    <a:pt x="25442" y="981461"/>
                    <a:pt x="33392" y="947714"/>
                    <a:pt x="49293" y="925216"/>
                  </a:cubicBezTo>
                  <a:cubicBezTo>
                    <a:pt x="63604" y="902719"/>
                    <a:pt x="96997" y="880221"/>
                    <a:pt x="120848" y="870378"/>
                  </a:cubicBezTo>
                  <a:cubicBezTo>
                    <a:pt x="136749" y="861942"/>
                    <a:pt x="151060" y="860536"/>
                    <a:pt x="166961" y="860536"/>
                  </a:cubicBezTo>
                  <a:cubicBezTo>
                    <a:pt x="182862" y="859130"/>
                    <a:pt x="197173" y="859130"/>
                    <a:pt x="214664" y="863348"/>
                  </a:cubicBezTo>
                  <a:cubicBezTo>
                    <a:pt x="238516" y="871785"/>
                    <a:pt x="276678" y="888658"/>
                    <a:pt x="294169" y="909749"/>
                  </a:cubicBezTo>
                  <a:cubicBezTo>
                    <a:pt x="313251" y="930841"/>
                    <a:pt x="324381" y="967400"/>
                    <a:pt x="325972" y="989897"/>
                  </a:cubicBezTo>
                  <a:cubicBezTo>
                    <a:pt x="329152" y="1005364"/>
                    <a:pt x="325972" y="1016613"/>
                    <a:pt x="319611" y="1032080"/>
                  </a:cubicBezTo>
                  <a:cubicBezTo>
                    <a:pt x="310070" y="1051766"/>
                    <a:pt x="287809" y="1084106"/>
                    <a:pt x="263957" y="1099573"/>
                  </a:cubicBezTo>
                  <a:cubicBezTo>
                    <a:pt x="238516" y="1115041"/>
                    <a:pt x="201943" y="1124883"/>
                    <a:pt x="171731" y="1123477"/>
                  </a:cubicBezTo>
                  <a:cubicBezTo>
                    <a:pt x="141519" y="1122071"/>
                    <a:pt x="103357" y="1106604"/>
                    <a:pt x="82686" y="1093949"/>
                  </a:cubicBezTo>
                  <a:cubicBezTo>
                    <a:pt x="68375" y="1084106"/>
                    <a:pt x="58834" y="1075670"/>
                    <a:pt x="50884" y="1061609"/>
                  </a:cubicBezTo>
                  <a:cubicBezTo>
                    <a:pt x="39753" y="1040517"/>
                    <a:pt x="30212" y="1010989"/>
                    <a:pt x="28622" y="980054"/>
                  </a:cubicBezTo>
                  <a:cubicBezTo>
                    <a:pt x="27032" y="939278"/>
                    <a:pt x="46113" y="906937"/>
                    <a:pt x="50884" y="843662"/>
                  </a:cubicBezTo>
                  <a:cubicBezTo>
                    <a:pt x="62014" y="691803"/>
                    <a:pt x="0" y="188418"/>
                    <a:pt x="49293" y="77336"/>
                  </a:cubicBezTo>
                  <a:cubicBezTo>
                    <a:pt x="65195" y="39371"/>
                    <a:pt x="89046" y="25310"/>
                    <a:pt x="116078" y="12655"/>
                  </a:cubicBezTo>
                  <a:cubicBezTo>
                    <a:pt x="144700" y="1406"/>
                    <a:pt x="187632" y="0"/>
                    <a:pt x="214664" y="5624"/>
                  </a:cubicBezTo>
                  <a:cubicBezTo>
                    <a:pt x="236926" y="9843"/>
                    <a:pt x="257597" y="19685"/>
                    <a:pt x="273498" y="33746"/>
                  </a:cubicBezTo>
                  <a:cubicBezTo>
                    <a:pt x="292579" y="52026"/>
                    <a:pt x="316431" y="112488"/>
                    <a:pt x="316431" y="112488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363706" y="674693"/>
            <a:ext cx="1286715" cy="359882"/>
            <a:chOff x="0" y="0"/>
            <a:chExt cx="1337277" cy="3740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3604" y="26716"/>
              <a:ext cx="1211659" cy="324810"/>
            </a:xfrm>
            <a:custGeom>
              <a:avLst/>
              <a:gdLst/>
              <a:ahLst/>
              <a:cxnLst/>
              <a:rect r="r" b="b" t="t" l="l"/>
              <a:pathLst>
                <a:path h="324810" w="1211659">
                  <a:moveTo>
                    <a:pt x="125618" y="53432"/>
                  </a:moveTo>
                  <a:cubicBezTo>
                    <a:pt x="586748" y="28122"/>
                    <a:pt x="993815" y="0"/>
                    <a:pt x="1106712" y="32340"/>
                  </a:cubicBezTo>
                  <a:cubicBezTo>
                    <a:pt x="1149645" y="44995"/>
                    <a:pt x="1167136" y="61869"/>
                    <a:pt x="1183037" y="84366"/>
                  </a:cubicBezTo>
                  <a:cubicBezTo>
                    <a:pt x="1200528" y="106864"/>
                    <a:pt x="1210069" y="139204"/>
                    <a:pt x="1208479" y="165920"/>
                  </a:cubicBezTo>
                  <a:cubicBezTo>
                    <a:pt x="1206889" y="192636"/>
                    <a:pt x="1187807" y="224977"/>
                    <a:pt x="1173497" y="243256"/>
                  </a:cubicBezTo>
                  <a:cubicBezTo>
                    <a:pt x="1162366" y="257317"/>
                    <a:pt x="1149645" y="264348"/>
                    <a:pt x="1136924" y="271378"/>
                  </a:cubicBezTo>
                  <a:cubicBezTo>
                    <a:pt x="1122613" y="278409"/>
                    <a:pt x="1109892" y="285439"/>
                    <a:pt x="1092401" y="286845"/>
                  </a:cubicBezTo>
                  <a:cubicBezTo>
                    <a:pt x="1066960" y="291064"/>
                    <a:pt x="1024027" y="289657"/>
                    <a:pt x="996995" y="278409"/>
                  </a:cubicBezTo>
                  <a:cubicBezTo>
                    <a:pt x="969963" y="267160"/>
                    <a:pt x="941341" y="243256"/>
                    <a:pt x="927030" y="220758"/>
                  </a:cubicBezTo>
                  <a:cubicBezTo>
                    <a:pt x="912720" y="196855"/>
                    <a:pt x="906359" y="163108"/>
                    <a:pt x="912720" y="136392"/>
                  </a:cubicBezTo>
                  <a:cubicBezTo>
                    <a:pt x="917490" y="111082"/>
                    <a:pt x="939751" y="78742"/>
                    <a:pt x="957242" y="61869"/>
                  </a:cubicBezTo>
                  <a:cubicBezTo>
                    <a:pt x="968373" y="50620"/>
                    <a:pt x="979504" y="43589"/>
                    <a:pt x="996995" y="37965"/>
                  </a:cubicBezTo>
                  <a:cubicBezTo>
                    <a:pt x="1020847" y="30934"/>
                    <a:pt x="1062189" y="23904"/>
                    <a:pt x="1092401" y="29528"/>
                  </a:cubicBezTo>
                  <a:cubicBezTo>
                    <a:pt x="1121023" y="35153"/>
                    <a:pt x="1154415" y="52026"/>
                    <a:pt x="1173497" y="73117"/>
                  </a:cubicBezTo>
                  <a:cubicBezTo>
                    <a:pt x="1192578" y="92803"/>
                    <a:pt x="1205299" y="127955"/>
                    <a:pt x="1208479" y="151859"/>
                  </a:cubicBezTo>
                  <a:cubicBezTo>
                    <a:pt x="1211659" y="167326"/>
                    <a:pt x="1210069" y="178575"/>
                    <a:pt x="1203708" y="194042"/>
                  </a:cubicBezTo>
                  <a:cubicBezTo>
                    <a:pt x="1194168" y="215134"/>
                    <a:pt x="1173497" y="247474"/>
                    <a:pt x="1149645" y="262941"/>
                  </a:cubicBezTo>
                  <a:cubicBezTo>
                    <a:pt x="1125793" y="279815"/>
                    <a:pt x="1106712" y="284033"/>
                    <a:pt x="1059009" y="291064"/>
                  </a:cubicBezTo>
                  <a:cubicBezTo>
                    <a:pt x="909539" y="312155"/>
                    <a:pt x="209894" y="324810"/>
                    <a:pt x="87456" y="291064"/>
                  </a:cubicBezTo>
                  <a:cubicBezTo>
                    <a:pt x="55654" y="281221"/>
                    <a:pt x="47703" y="272784"/>
                    <a:pt x="33392" y="255911"/>
                  </a:cubicBezTo>
                  <a:cubicBezTo>
                    <a:pt x="15901" y="236226"/>
                    <a:pt x="0" y="201073"/>
                    <a:pt x="0" y="174357"/>
                  </a:cubicBezTo>
                  <a:cubicBezTo>
                    <a:pt x="1590" y="146235"/>
                    <a:pt x="15901" y="112488"/>
                    <a:pt x="36573" y="92803"/>
                  </a:cubicBezTo>
                  <a:cubicBezTo>
                    <a:pt x="58834" y="73117"/>
                    <a:pt x="125618" y="53432"/>
                    <a:pt x="125618" y="53432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732738" y="7611812"/>
            <a:ext cx="12484848" cy="10525141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5621435">
            <a:off x="-2266190" y="-2570654"/>
            <a:ext cx="16968711" cy="14305187"/>
            <a:chOff x="0" y="0"/>
            <a:chExt cx="16156940" cy="136208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E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975162" y="7584101"/>
            <a:ext cx="3106936" cy="2756700"/>
          </a:xfrm>
          <a:custGeom>
            <a:avLst/>
            <a:gdLst/>
            <a:ahLst/>
            <a:cxnLst/>
            <a:rect r="r" b="b" t="t" l="l"/>
            <a:pathLst>
              <a:path h="2756700" w="3106936">
                <a:moveTo>
                  <a:pt x="0" y="0"/>
                </a:moveTo>
                <a:lnTo>
                  <a:pt x="3106936" y="0"/>
                </a:lnTo>
                <a:lnTo>
                  <a:pt x="3106936" y="2756700"/>
                </a:lnTo>
                <a:lnTo>
                  <a:pt x="0" y="275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97931" y="1254409"/>
            <a:ext cx="3252405" cy="252146"/>
            <a:chOff x="0" y="0"/>
            <a:chExt cx="856600" cy="664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6600" cy="66409"/>
            </a:xfrm>
            <a:custGeom>
              <a:avLst/>
              <a:gdLst/>
              <a:ahLst/>
              <a:cxnLst/>
              <a:rect r="r" b="b" t="t" l="l"/>
              <a:pathLst>
                <a:path h="66409" w="856600">
                  <a:moveTo>
                    <a:pt x="33204" y="0"/>
                  </a:moveTo>
                  <a:lnTo>
                    <a:pt x="823396" y="0"/>
                  </a:lnTo>
                  <a:cubicBezTo>
                    <a:pt x="841734" y="0"/>
                    <a:pt x="856600" y="14866"/>
                    <a:pt x="856600" y="33204"/>
                  </a:cubicBezTo>
                  <a:lnTo>
                    <a:pt x="856600" y="33204"/>
                  </a:lnTo>
                  <a:cubicBezTo>
                    <a:pt x="856600" y="42011"/>
                    <a:pt x="853102" y="50456"/>
                    <a:pt x="846875" y="56684"/>
                  </a:cubicBezTo>
                  <a:cubicBezTo>
                    <a:pt x="840648" y="62911"/>
                    <a:pt x="832202" y="66409"/>
                    <a:pt x="823396" y="66409"/>
                  </a:cubicBezTo>
                  <a:lnTo>
                    <a:pt x="33204" y="66409"/>
                  </a:lnTo>
                  <a:cubicBezTo>
                    <a:pt x="14866" y="66409"/>
                    <a:pt x="0" y="51543"/>
                    <a:pt x="0" y="33204"/>
                  </a:cubicBezTo>
                  <a:lnTo>
                    <a:pt x="0" y="33204"/>
                  </a:lnTo>
                  <a:cubicBezTo>
                    <a:pt x="0" y="14866"/>
                    <a:pt x="14866" y="0"/>
                    <a:pt x="33204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56600" cy="114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84643" y="9498434"/>
            <a:ext cx="6427948" cy="622872"/>
            <a:chOff x="0" y="0"/>
            <a:chExt cx="1692957" cy="1640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92957" cy="164049"/>
            </a:xfrm>
            <a:custGeom>
              <a:avLst/>
              <a:gdLst/>
              <a:ahLst/>
              <a:cxnLst/>
              <a:rect r="r" b="b" t="t" l="l"/>
              <a:pathLst>
                <a:path h="164049" w="1692957">
                  <a:moveTo>
                    <a:pt x="82024" y="0"/>
                  </a:moveTo>
                  <a:lnTo>
                    <a:pt x="1610933" y="0"/>
                  </a:lnTo>
                  <a:cubicBezTo>
                    <a:pt x="1632687" y="0"/>
                    <a:pt x="1653550" y="8642"/>
                    <a:pt x="1668933" y="24024"/>
                  </a:cubicBezTo>
                  <a:cubicBezTo>
                    <a:pt x="1684315" y="39407"/>
                    <a:pt x="1692957" y="60270"/>
                    <a:pt x="1692957" y="82024"/>
                  </a:cubicBezTo>
                  <a:lnTo>
                    <a:pt x="1692957" y="82024"/>
                  </a:lnTo>
                  <a:cubicBezTo>
                    <a:pt x="1692957" y="127325"/>
                    <a:pt x="1656234" y="164049"/>
                    <a:pt x="1610933" y="164049"/>
                  </a:cubicBezTo>
                  <a:lnTo>
                    <a:pt x="82024" y="164049"/>
                  </a:lnTo>
                  <a:cubicBezTo>
                    <a:pt x="36724" y="164049"/>
                    <a:pt x="0" y="127325"/>
                    <a:pt x="0" y="82024"/>
                  </a:cubicBezTo>
                  <a:lnTo>
                    <a:pt x="0" y="82024"/>
                  </a:lnTo>
                  <a:cubicBezTo>
                    <a:pt x="0" y="36724"/>
                    <a:pt x="36724" y="0"/>
                    <a:pt x="82024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692957" cy="211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5497" y="8632643"/>
            <a:ext cx="275748" cy="865791"/>
            <a:chOff x="0" y="0"/>
            <a:chExt cx="354330" cy="111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307772" y="8940068"/>
            <a:ext cx="831198" cy="262900"/>
            <a:chOff x="0" y="0"/>
            <a:chExt cx="1068070" cy="3378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0819138" y="8416757"/>
            <a:ext cx="417074" cy="1309522"/>
            <a:chOff x="0" y="0"/>
            <a:chExt cx="354330" cy="11125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0405054" y="8866718"/>
            <a:ext cx="1257200" cy="397640"/>
            <a:chOff x="0" y="0"/>
            <a:chExt cx="1068070" cy="3378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0350261" y="7767794"/>
            <a:ext cx="280930" cy="882059"/>
            <a:chOff x="0" y="0"/>
            <a:chExt cx="354330" cy="11125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0071345" y="8070875"/>
            <a:ext cx="846817" cy="267840"/>
            <a:chOff x="0" y="0"/>
            <a:chExt cx="1068070" cy="3378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4754138" y="445442"/>
            <a:ext cx="8707002" cy="1061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46"/>
              </a:lnSpc>
            </a:pPr>
            <a:r>
              <a:rPr lang="en-US" sz="6730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TECHNOLOGY USED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327400" y="1539898"/>
            <a:ext cx="13647762" cy="7326820"/>
            <a:chOff x="0" y="0"/>
            <a:chExt cx="3594472" cy="19296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594472" cy="1929698"/>
            </a:xfrm>
            <a:custGeom>
              <a:avLst/>
              <a:gdLst/>
              <a:ahLst/>
              <a:cxnLst/>
              <a:rect r="r" b="b" t="t" l="l"/>
              <a:pathLst>
                <a:path h="1929698" w="3594472">
                  <a:moveTo>
                    <a:pt x="38574" y="0"/>
                  </a:moveTo>
                  <a:lnTo>
                    <a:pt x="3555898" y="0"/>
                  </a:lnTo>
                  <a:cubicBezTo>
                    <a:pt x="3577202" y="0"/>
                    <a:pt x="3594472" y="17270"/>
                    <a:pt x="3594472" y="38574"/>
                  </a:cubicBezTo>
                  <a:lnTo>
                    <a:pt x="3594472" y="1891123"/>
                  </a:lnTo>
                  <a:cubicBezTo>
                    <a:pt x="3594472" y="1912427"/>
                    <a:pt x="3577202" y="1929698"/>
                    <a:pt x="3555898" y="1929698"/>
                  </a:cubicBezTo>
                  <a:lnTo>
                    <a:pt x="38574" y="1929698"/>
                  </a:lnTo>
                  <a:cubicBezTo>
                    <a:pt x="17270" y="1929698"/>
                    <a:pt x="0" y="1912427"/>
                    <a:pt x="0" y="1891123"/>
                  </a:cubicBezTo>
                  <a:lnTo>
                    <a:pt x="0" y="38574"/>
                  </a:lnTo>
                  <a:cubicBezTo>
                    <a:pt x="0" y="17270"/>
                    <a:pt x="17270" y="0"/>
                    <a:pt x="385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14300"/>
              <a:ext cx="3594472" cy="204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1.Frontend: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 HTML: For the structure of the web pages.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 CSS: To style the pages and make them visually appealing.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 JavaScript: To make the website interactive and responsive.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2.Backend: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 Python: The main programming language used for server-side logic.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•Django: A web framework built in Python to handle user requests, manage data,                  and control the backend.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 SQLite3: A lightweight database for storing data like donor info, blood stocks, and requests.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3.</a:t>
              </a: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Security: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 SSL/TLS Encryption: To ensure secure communication between users and the server, protecting sensitive data.</a:t>
              </a:r>
            </a:p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• OAuth2.0: For secure user authentication and authorization.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7344381" y="306007"/>
            <a:ext cx="327634" cy="1028700"/>
            <a:chOff x="0" y="0"/>
            <a:chExt cx="354330" cy="11125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7014398" y="664173"/>
            <a:ext cx="987599" cy="312368"/>
            <a:chOff x="0" y="0"/>
            <a:chExt cx="1068070" cy="3378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130508">
            <a:off x="7829685" y="5973657"/>
            <a:ext cx="10891154" cy="9181605"/>
            <a:chOff x="0" y="0"/>
            <a:chExt cx="16156940" cy="13620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FE9E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4425733" y="6812894"/>
            <a:ext cx="3360408" cy="3474106"/>
          </a:xfrm>
          <a:custGeom>
            <a:avLst/>
            <a:gdLst/>
            <a:ahLst/>
            <a:cxnLst/>
            <a:rect r="r" b="b" t="t" l="l"/>
            <a:pathLst>
              <a:path h="3474106" w="3360408">
                <a:moveTo>
                  <a:pt x="3360408" y="0"/>
                </a:moveTo>
                <a:lnTo>
                  <a:pt x="0" y="0"/>
                </a:lnTo>
                <a:lnTo>
                  <a:pt x="0" y="3474106"/>
                </a:lnTo>
                <a:lnTo>
                  <a:pt x="3360408" y="3474106"/>
                </a:lnTo>
                <a:lnTo>
                  <a:pt x="33604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344381" y="32729"/>
            <a:ext cx="327634" cy="1028700"/>
            <a:chOff x="0" y="0"/>
            <a:chExt cx="354330" cy="11125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7012050" y="390895"/>
            <a:ext cx="987599" cy="312368"/>
            <a:chOff x="0" y="0"/>
            <a:chExt cx="1068070" cy="3378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2E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540387" y="9346865"/>
            <a:ext cx="243285" cy="763861"/>
            <a:chOff x="0" y="0"/>
            <a:chExt cx="354330" cy="1112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295358" y="9612821"/>
            <a:ext cx="733342" cy="231949"/>
            <a:chOff x="0" y="0"/>
            <a:chExt cx="1068070" cy="337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2008743" y="352795"/>
            <a:ext cx="14270513" cy="97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5"/>
              </a:lnSpc>
            </a:pPr>
            <a:r>
              <a:rPr lang="en-US" sz="6174">
                <a:solidFill>
                  <a:srgbClr val="E16161"/>
                </a:solidFill>
                <a:latin typeface="Bernoru"/>
                <a:ea typeface="Bernoru"/>
                <a:cs typeface="Bernoru"/>
                <a:sym typeface="Bernoru"/>
              </a:rPr>
              <a:t>SOFTWARE/HARDWARE REQUIRED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523162" y="1747311"/>
            <a:ext cx="6427948" cy="777122"/>
            <a:chOff x="0" y="0"/>
            <a:chExt cx="1692957" cy="2046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2957" cy="204674"/>
            </a:xfrm>
            <a:custGeom>
              <a:avLst/>
              <a:gdLst/>
              <a:ahLst/>
              <a:cxnLst/>
              <a:rect r="r" b="b" t="t" l="l"/>
              <a:pathLst>
                <a:path h="204674" w="1692957">
                  <a:moveTo>
                    <a:pt x="102337" y="0"/>
                  </a:moveTo>
                  <a:lnTo>
                    <a:pt x="1590620" y="0"/>
                  </a:lnTo>
                  <a:cubicBezTo>
                    <a:pt x="1647140" y="0"/>
                    <a:pt x="1692957" y="45818"/>
                    <a:pt x="1692957" y="102337"/>
                  </a:cubicBezTo>
                  <a:lnTo>
                    <a:pt x="1692957" y="102337"/>
                  </a:lnTo>
                  <a:cubicBezTo>
                    <a:pt x="1692957" y="158856"/>
                    <a:pt x="1647140" y="204674"/>
                    <a:pt x="1590620" y="204674"/>
                  </a:cubicBezTo>
                  <a:lnTo>
                    <a:pt x="102337" y="204674"/>
                  </a:lnTo>
                  <a:cubicBezTo>
                    <a:pt x="45818" y="204674"/>
                    <a:pt x="0" y="158856"/>
                    <a:pt x="0" y="102337"/>
                  </a:cubicBezTo>
                  <a:lnTo>
                    <a:pt x="0" y="102337"/>
                  </a:lnTo>
                  <a:cubicBezTo>
                    <a:pt x="0" y="45818"/>
                    <a:pt x="45818" y="0"/>
                    <a:pt x="102337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1692957" cy="328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b="true" sz="31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SOFTWARE REQUIRMENTS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070308" y="7129065"/>
            <a:ext cx="10669308" cy="8994581"/>
            <a:chOff x="0" y="0"/>
            <a:chExt cx="16156940" cy="136208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2252813" y="2408856"/>
            <a:ext cx="11907262" cy="6938009"/>
            <a:chOff x="0" y="0"/>
            <a:chExt cx="3136069" cy="18272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136069" cy="1827295"/>
            </a:xfrm>
            <a:custGeom>
              <a:avLst/>
              <a:gdLst/>
              <a:ahLst/>
              <a:cxnLst/>
              <a:rect r="r" b="b" t="t" l="l"/>
              <a:pathLst>
                <a:path h="1827295" w="3136069">
                  <a:moveTo>
                    <a:pt x="44213" y="0"/>
                  </a:moveTo>
                  <a:lnTo>
                    <a:pt x="3091856" y="0"/>
                  </a:lnTo>
                  <a:cubicBezTo>
                    <a:pt x="3116274" y="0"/>
                    <a:pt x="3136069" y="19795"/>
                    <a:pt x="3136069" y="44213"/>
                  </a:cubicBezTo>
                  <a:lnTo>
                    <a:pt x="3136069" y="1783082"/>
                  </a:lnTo>
                  <a:cubicBezTo>
                    <a:pt x="3136069" y="1794808"/>
                    <a:pt x="3131411" y="1806054"/>
                    <a:pt x="3123119" y="1814345"/>
                  </a:cubicBezTo>
                  <a:cubicBezTo>
                    <a:pt x="3114828" y="1822637"/>
                    <a:pt x="3103582" y="1827295"/>
                    <a:pt x="3091856" y="1827295"/>
                  </a:cubicBezTo>
                  <a:lnTo>
                    <a:pt x="44213" y="1827295"/>
                  </a:lnTo>
                  <a:cubicBezTo>
                    <a:pt x="19795" y="1827295"/>
                    <a:pt x="0" y="1807500"/>
                    <a:pt x="0" y="1783082"/>
                  </a:cubicBezTo>
                  <a:lnTo>
                    <a:pt x="0" y="44213"/>
                  </a:lnTo>
                  <a:cubicBezTo>
                    <a:pt x="0" y="32487"/>
                    <a:pt x="4658" y="21241"/>
                    <a:pt x="12950" y="12950"/>
                  </a:cubicBezTo>
                  <a:cubicBezTo>
                    <a:pt x="21241" y="4658"/>
                    <a:pt x="32487" y="0"/>
                    <a:pt x="442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14300"/>
              <a:ext cx="3136069" cy="1941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Operating System: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Windows, Linux, or macOS.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Programming Language: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Python for backend development.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Framework: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Django (Python-based web framework) to handle       server logic and connect with the database.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Database: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SQLite3 for storing donor, recipient, and blood stock data.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Web Technologies: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HTML, CSS, JavaScript for the front-end user interface.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Development Tools:</a:t>
              </a:r>
            </a:p>
            <a:p>
              <a:pPr algn="just" marL="647694" indent="-323847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Visual Studio Code: For writing and debugging code.</a:t>
              </a:r>
            </a:p>
            <a:p>
              <a:pPr algn="just" marL="647694" indent="-323847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Browser Support: Google Chrome, Mozilla Firefox, or any modern browser for accessing the web application.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50626" y="1392532"/>
            <a:ext cx="5786017" cy="8463011"/>
            <a:chOff x="0" y="0"/>
            <a:chExt cx="1523889" cy="2228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3889" cy="2228941"/>
            </a:xfrm>
            <a:custGeom>
              <a:avLst/>
              <a:gdLst/>
              <a:ahLst/>
              <a:cxnLst/>
              <a:rect r="r" b="b" t="t" l="l"/>
              <a:pathLst>
                <a:path h="2228941" w="1523889">
                  <a:moveTo>
                    <a:pt x="44155" y="0"/>
                  </a:moveTo>
                  <a:lnTo>
                    <a:pt x="1479734" y="0"/>
                  </a:lnTo>
                  <a:cubicBezTo>
                    <a:pt x="1504120" y="0"/>
                    <a:pt x="1523889" y="19769"/>
                    <a:pt x="1523889" y="44155"/>
                  </a:cubicBezTo>
                  <a:lnTo>
                    <a:pt x="1523889" y="2184786"/>
                  </a:lnTo>
                  <a:cubicBezTo>
                    <a:pt x="1523889" y="2209172"/>
                    <a:pt x="1504120" y="2228941"/>
                    <a:pt x="1479734" y="2228941"/>
                  </a:cubicBezTo>
                  <a:lnTo>
                    <a:pt x="44155" y="2228941"/>
                  </a:lnTo>
                  <a:cubicBezTo>
                    <a:pt x="19769" y="2228941"/>
                    <a:pt x="0" y="2209172"/>
                    <a:pt x="0" y="2184786"/>
                  </a:cubicBezTo>
                  <a:lnTo>
                    <a:pt x="0" y="44155"/>
                  </a:lnTo>
                  <a:cubicBezTo>
                    <a:pt x="0" y="19769"/>
                    <a:pt x="19769" y="0"/>
                    <a:pt x="44155" y="0"/>
                  </a:cubicBezTo>
                  <a:close/>
                </a:path>
              </a:pathLst>
            </a:custGeom>
            <a:solidFill>
              <a:srgbClr val="FFF9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23889" cy="2276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20910" y="5265258"/>
            <a:ext cx="2870091" cy="4857076"/>
          </a:xfrm>
          <a:custGeom>
            <a:avLst/>
            <a:gdLst/>
            <a:ahLst/>
            <a:cxnLst/>
            <a:rect r="r" b="b" t="t" l="l"/>
            <a:pathLst>
              <a:path h="4857076" w="2870091">
                <a:moveTo>
                  <a:pt x="0" y="0"/>
                </a:moveTo>
                <a:lnTo>
                  <a:pt x="2870091" y="0"/>
                </a:lnTo>
                <a:lnTo>
                  <a:pt x="2870091" y="4857077"/>
                </a:lnTo>
                <a:lnTo>
                  <a:pt x="0" y="4857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518146" y="7765972"/>
            <a:ext cx="849106" cy="2666011"/>
            <a:chOff x="0" y="0"/>
            <a:chExt cx="354330" cy="1112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1675126" y="8682032"/>
            <a:ext cx="2559492" cy="809542"/>
            <a:chOff x="0" y="0"/>
            <a:chExt cx="1068070" cy="337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4748472" y="9039498"/>
            <a:ext cx="344876" cy="1082837"/>
            <a:chOff x="0" y="0"/>
            <a:chExt cx="354330" cy="111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4406069" y="9411569"/>
            <a:ext cx="1039573" cy="328807"/>
            <a:chOff x="0" y="0"/>
            <a:chExt cx="1068070" cy="337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FFF9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5445641" y="192841"/>
            <a:ext cx="379060" cy="1190166"/>
            <a:chOff x="0" y="0"/>
            <a:chExt cx="354330" cy="1112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5063864" y="607225"/>
            <a:ext cx="1142613" cy="361397"/>
            <a:chOff x="0" y="0"/>
            <a:chExt cx="1068070" cy="337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6619430" y="234913"/>
            <a:ext cx="176938" cy="555548"/>
            <a:chOff x="0" y="0"/>
            <a:chExt cx="354330" cy="1112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6441223" y="428340"/>
            <a:ext cx="533351" cy="168694"/>
            <a:chOff x="0" y="0"/>
            <a:chExt cx="1068070" cy="3378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789451" y="9236369"/>
            <a:ext cx="246266" cy="773221"/>
            <a:chOff x="0" y="0"/>
            <a:chExt cx="354330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45720"/>
              <a:ext cx="273050" cy="1017270"/>
            </a:xfrm>
            <a:custGeom>
              <a:avLst/>
              <a:gdLst/>
              <a:ahLst/>
              <a:cxnLst/>
              <a:rect r="r" b="b" t="t" l="l"/>
              <a:pathLst>
                <a:path h="1017270" w="273050">
                  <a:moveTo>
                    <a:pt x="252730" y="101600"/>
                  </a:moveTo>
                  <a:cubicBezTo>
                    <a:pt x="271780" y="808990"/>
                    <a:pt x="273050" y="895350"/>
                    <a:pt x="250190" y="943610"/>
                  </a:cubicBezTo>
                  <a:cubicBezTo>
                    <a:pt x="237490" y="971550"/>
                    <a:pt x="220980" y="988060"/>
                    <a:pt x="199390" y="999490"/>
                  </a:cubicBezTo>
                  <a:cubicBezTo>
                    <a:pt x="177800" y="1010920"/>
                    <a:pt x="148590" y="1017270"/>
                    <a:pt x="124460" y="1013460"/>
                  </a:cubicBezTo>
                  <a:cubicBezTo>
                    <a:pt x="100330" y="1009650"/>
                    <a:pt x="73660" y="995680"/>
                    <a:pt x="57150" y="979170"/>
                  </a:cubicBezTo>
                  <a:cubicBezTo>
                    <a:pt x="39370" y="961390"/>
                    <a:pt x="26670" y="934720"/>
                    <a:pt x="24130" y="910590"/>
                  </a:cubicBezTo>
                  <a:cubicBezTo>
                    <a:pt x="20320" y="886460"/>
                    <a:pt x="26670" y="855980"/>
                    <a:pt x="39370" y="835660"/>
                  </a:cubicBezTo>
                  <a:cubicBezTo>
                    <a:pt x="50800" y="815340"/>
                    <a:pt x="77470" y="795020"/>
                    <a:pt x="96520" y="786130"/>
                  </a:cubicBezTo>
                  <a:cubicBezTo>
                    <a:pt x="109220" y="778510"/>
                    <a:pt x="120650" y="777240"/>
                    <a:pt x="133350" y="777240"/>
                  </a:cubicBezTo>
                  <a:cubicBezTo>
                    <a:pt x="146050" y="775970"/>
                    <a:pt x="157480" y="775970"/>
                    <a:pt x="171450" y="779780"/>
                  </a:cubicBezTo>
                  <a:cubicBezTo>
                    <a:pt x="190500" y="787400"/>
                    <a:pt x="220980" y="802640"/>
                    <a:pt x="234950" y="821690"/>
                  </a:cubicBezTo>
                  <a:cubicBezTo>
                    <a:pt x="250190" y="840740"/>
                    <a:pt x="259080" y="873760"/>
                    <a:pt x="260350" y="894080"/>
                  </a:cubicBezTo>
                  <a:cubicBezTo>
                    <a:pt x="262890" y="908050"/>
                    <a:pt x="260350" y="918210"/>
                    <a:pt x="255270" y="932180"/>
                  </a:cubicBezTo>
                  <a:cubicBezTo>
                    <a:pt x="247650" y="949960"/>
                    <a:pt x="229870" y="979170"/>
                    <a:pt x="210820" y="993140"/>
                  </a:cubicBezTo>
                  <a:cubicBezTo>
                    <a:pt x="190500" y="1007110"/>
                    <a:pt x="161290" y="1016000"/>
                    <a:pt x="137160" y="1014730"/>
                  </a:cubicBezTo>
                  <a:cubicBezTo>
                    <a:pt x="113030" y="1013460"/>
                    <a:pt x="82550" y="999490"/>
                    <a:pt x="66040" y="988060"/>
                  </a:cubicBezTo>
                  <a:cubicBezTo>
                    <a:pt x="54610" y="979170"/>
                    <a:pt x="46990" y="971550"/>
                    <a:pt x="40640" y="958850"/>
                  </a:cubicBezTo>
                  <a:cubicBezTo>
                    <a:pt x="31750" y="939800"/>
                    <a:pt x="24130" y="913130"/>
                    <a:pt x="22860" y="885190"/>
                  </a:cubicBezTo>
                  <a:cubicBezTo>
                    <a:pt x="21590" y="848360"/>
                    <a:pt x="36830" y="819150"/>
                    <a:pt x="40640" y="762000"/>
                  </a:cubicBezTo>
                  <a:cubicBezTo>
                    <a:pt x="49530" y="624840"/>
                    <a:pt x="0" y="170180"/>
                    <a:pt x="39370" y="69850"/>
                  </a:cubicBezTo>
                  <a:cubicBezTo>
                    <a:pt x="52070" y="35560"/>
                    <a:pt x="71120" y="22860"/>
                    <a:pt x="92710" y="11430"/>
                  </a:cubicBezTo>
                  <a:cubicBezTo>
                    <a:pt x="115570" y="1270"/>
                    <a:pt x="149860" y="0"/>
                    <a:pt x="171450" y="5080"/>
                  </a:cubicBezTo>
                  <a:cubicBezTo>
                    <a:pt x="189230" y="8890"/>
                    <a:pt x="205740" y="17780"/>
                    <a:pt x="218440" y="30480"/>
                  </a:cubicBezTo>
                  <a:cubicBezTo>
                    <a:pt x="233680" y="46990"/>
                    <a:pt x="252730" y="101600"/>
                    <a:pt x="252730" y="10160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541420" y="9505584"/>
            <a:ext cx="742328" cy="234791"/>
            <a:chOff x="0" y="0"/>
            <a:chExt cx="1068070" cy="337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24130"/>
              <a:ext cx="967740" cy="293370"/>
            </a:xfrm>
            <a:custGeom>
              <a:avLst/>
              <a:gdLst/>
              <a:ahLst/>
              <a:cxnLst/>
              <a:rect r="r" b="b" t="t" l="l"/>
              <a:pathLst>
                <a:path h="293370" w="967740">
                  <a:moveTo>
                    <a:pt x="100330" y="48260"/>
                  </a:moveTo>
                  <a:cubicBezTo>
                    <a:pt x="468630" y="25400"/>
                    <a:pt x="793750" y="0"/>
                    <a:pt x="883920" y="29210"/>
                  </a:cubicBezTo>
                  <a:cubicBezTo>
                    <a:pt x="918210" y="40640"/>
                    <a:pt x="932180" y="55880"/>
                    <a:pt x="944880" y="76200"/>
                  </a:cubicBezTo>
                  <a:cubicBezTo>
                    <a:pt x="958850" y="96520"/>
                    <a:pt x="966470" y="125730"/>
                    <a:pt x="965200" y="149860"/>
                  </a:cubicBezTo>
                  <a:cubicBezTo>
                    <a:pt x="963930" y="173990"/>
                    <a:pt x="948690" y="203200"/>
                    <a:pt x="937260" y="219710"/>
                  </a:cubicBezTo>
                  <a:cubicBezTo>
                    <a:pt x="928370" y="232410"/>
                    <a:pt x="918210" y="238760"/>
                    <a:pt x="908050" y="245110"/>
                  </a:cubicBezTo>
                  <a:cubicBezTo>
                    <a:pt x="896620" y="251460"/>
                    <a:pt x="886460" y="257810"/>
                    <a:pt x="872490" y="259080"/>
                  </a:cubicBezTo>
                  <a:cubicBezTo>
                    <a:pt x="852170" y="262890"/>
                    <a:pt x="817880" y="261620"/>
                    <a:pt x="796290" y="251460"/>
                  </a:cubicBezTo>
                  <a:cubicBezTo>
                    <a:pt x="774700" y="241300"/>
                    <a:pt x="751840" y="219710"/>
                    <a:pt x="740410" y="199390"/>
                  </a:cubicBezTo>
                  <a:cubicBezTo>
                    <a:pt x="728980" y="177800"/>
                    <a:pt x="723900" y="147320"/>
                    <a:pt x="728980" y="123190"/>
                  </a:cubicBezTo>
                  <a:cubicBezTo>
                    <a:pt x="732790" y="100330"/>
                    <a:pt x="750570" y="71120"/>
                    <a:pt x="764540" y="55880"/>
                  </a:cubicBezTo>
                  <a:cubicBezTo>
                    <a:pt x="773430" y="45720"/>
                    <a:pt x="782320" y="39370"/>
                    <a:pt x="796290" y="34290"/>
                  </a:cubicBezTo>
                  <a:cubicBezTo>
                    <a:pt x="815340" y="27940"/>
                    <a:pt x="848360" y="21590"/>
                    <a:pt x="872490" y="26670"/>
                  </a:cubicBezTo>
                  <a:cubicBezTo>
                    <a:pt x="895350" y="31750"/>
                    <a:pt x="922020" y="46990"/>
                    <a:pt x="937260" y="66040"/>
                  </a:cubicBezTo>
                  <a:cubicBezTo>
                    <a:pt x="952500" y="83820"/>
                    <a:pt x="962660" y="115570"/>
                    <a:pt x="965200" y="137160"/>
                  </a:cubicBezTo>
                  <a:cubicBezTo>
                    <a:pt x="967740" y="151130"/>
                    <a:pt x="966470" y="161290"/>
                    <a:pt x="961390" y="175260"/>
                  </a:cubicBezTo>
                  <a:cubicBezTo>
                    <a:pt x="953770" y="194310"/>
                    <a:pt x="937260" y="223520"/>
                    <a:pt x="918210" y="237490"/>
                  </a:cubicBezTo>
                  <a:cubicBezTo>
                    <a:pt x="899160" y="252730"/>
                    <a:pt x="883920" y="256540"/>
                    <a:pt x="845820" y="262890"/>
                  </a:cubicBezTo>
                  <a:cubicBezTo>
                    <a:pt x="726440" y="281940"/>
                    <a:pt x="167640" y="293370"/>
                    <a:pt x="69850" y="262890"/>
                  </a:cubicBezTo>
                  <a:cubicBezTo>
                    <a:pt x="44450" y="254000"/>
                    <a:pt x="38100" y="246380"/>
                    <a:pt x="26670" y="231140"/>
                  </a:cubicBezTo>
                  <a:cubicBezTo>
                    <a:pt x="12700" y="213360"/>
                    <a:pt x="0" y="181610"/>
                    <a:pt x="0" y="157480"/>
                  </a:cubicBezTo>
                  <a:cubicBezTo>
                    <a:pt x="1270" y="132080"/>
                    <a:pt x="12700" y="101600"/>
                    <a:pt x="29210" y="83820"/>
                  </a:cubicBezTo>
                  <a:cubicBezTo>
                    <a:pt x="46990" y="66040"/>
                    <a:pt x="100330" y="48260"/>
                    <a:pt x="100330" y="48260"/>
                  </a:cubicBezTo>
                </a:path>
              </a:pathLst>
            </a:custGeom>
            <a:solidFill>
              <a:srgbClr val="E26D6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532673" y="1675682"/>
            <a:ext cx="9012122" cy="921046"/>
            <a:chOff x="0" y="0"/>
            <a:chExt cx="2373563" cy="2425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73563" cy="242580"/>
            </a:xfrm>
            <a:custGeom>
              <a:avLst/>
              <a:gdLst/>
              <a:ahLst/>
              <a:cxnLst/>
              <a:rect r="r" b="b" t="t" l="l"/>
              <a:pathLst>
                <a:path h="242580" w="2373563">
                  <a:moveTo>
                    <a:pt x="85906" y="0"/>
                  </a:moveTo>
                  <a:lnTo>
                    <a:pt x="2287657" y="0"/>
                  </a:lnTo>
                  <a:cubicBezTo>
                    <a:pt x="2310441" y="0"/>
                    <a:pt x="2332291" y="9051"/>
                    <a:pt x="2348402" y="25161"/>
                  </a:cubicBezTo>
                  <a:cubicBezTo>
                    <a:pt x="2364512" y="41272"/>
                    <a:pt x="2373563" y="63122"/>
                    <a:pt x="2373563" y="85906"/>
                  </a:cubicBezTo>
                  <a:lnTo>
                    <a:pt x="2373563" y="156674"/>
                  </a:lnTo>
                  <a:cubicBezTo>
                    <a:pt x="2373563" y="179458"/>
                    <a:pt x="2364512" y="201308"/>
                    <a:pt x="2348402" y="217419"/>
                  </a:cubicBezTo>
                  <a:cubicBezTo>
                    <a:pt x="2332291" y="233529"/>
                    <a:pt x="2310441" y="242580"/>
                    <a:pt x="2287657" y="242580"/>
                  </a:cubicBezTo>
                  <a:lnTo>
                    <a:pt x="85906" y="242580"/>
                  </a:lnTo>
                  <a:cubicBezTo>
                    <a:pt x="63122" y="242580"/>
                    <a:pt x="41272" y="233529"/>
                    <a:pt x="25161" y="217419"/>
                  </a:cubicBezTo>
                  <a:cubicBezTo>
                    <a:pt x="9051" y="201308"/>
                    <a:pt x="0" y="179458"/>
                    <a:pt x="0" y="156674"/>
                  </a:cubicBezTo>
                  <a:lnTo>
                    <a:pt x="0" y="85906"/>
                  </a:lnTo>
                  <a:cubicBezTo>
                    <a:pt x="0" y="63122"/>
                    <a:pt x="9051" y="41272"/>
                    <a:pt x="25161" y="25161"/>
                  </a:cubicBezTo>
                  <a:cubicBezTo>
                    <a:pt x="41272" y="9051"/>
                    <a:pt x="63122" y="0"/>
                    <a:pt x="85906" y="0"/>
                  </a:cubicBezTo>
                  <a:close/>
                </a:path>
              </a:pathLst>
            </a:custGeom>
            <a:solidFill>
              <a:srgbClr val="FFE9E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52400"/>
              <a:ext cx="2373563" cy="394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HARDWARE REQUIRMENTS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-1616960" y="6512636"/>
            <a:ext cx="11783678" cy="9934032"/>
            <a:chOff x="0" y="0"/>
            <a:chExt cx="16156940" cy="1362083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50800" y="61214"/>
              <a:ext cx="16127730" cy="13626934"/>
            </a:xfrm>
            <a:custGeom>
              <a:avLst/>
              <a:gdLst/>
              <a:ahLst/>
              <a:cxnLst/>
              <a:rect r="r" b="b" t="t" l="l"/>
              <a:pathLst>
                <a:path h="13626934" w="16127730">
                  <a:moveTo>
                    <a:pt x="0" y="11616480"/>
                  </a:moveTo>
                  <a:cubicBezTo>
                    <a:pt x="181610" y="10261930"/>
                    <a:pt x="254000" y="9916623"/>
                    <a:pt x="314960" y="9588579"/>
                  </a:cubicBezTo>
                  <a:cubicBezTo>
                    <a:pt x="373380" y="9274663"/>
                    <a:pt x="439420" y="8973303"/>
                    <a:pt x="487680" y="8671944"/>
                  </a:cubicBezTo>
                  <a:cubicBezTo>
                    <a:pt x="534670" y="8380001"/>
                    <a:pt x="580390" y="8084920"/>
                    <a:pt x="603250" y="7807103"/>
                  </a:cubicBezTo>
                  <a:cubicBezTo>
                    <a:pt x="624840" y="7552831"/>
                    <a:pt x="622300" y="7344077"/>
                    <a:pt x="631190" y="7069400"/>
                  </a:cubicBezTo>
                  <a:cubicBezTo>
                    <a:pt x="641350" y="6720953"/>
                    <a:pt x="655320" y="6256356"/>
                    <a:pt x="661670" y="5885934"/>
                  </a:cubicBezTo>
                  <a:cubicBezTo>
                    <a:pt x="666750" y="5561031"/>
                    <a:pt x="666750" y="5276937"/>
                    <a:pt x="666750" y="4966159"/>
                  </a:cubicBezTo>
                  <a:cubicBezTo>
                    <a:pt x="668020" y="4647533"/>
                    <a:pt x="665480" y="4306934"/>
                    <a:pt x="664210" y="3993018"/>
                  </a:cubicBezTo>
                  <a:cubicBezTo>
                    <a:pt x="662940" y="3701075"/>
                    <a:pt x="662940" y="3438955"/>
                    <a:pt x="659130" y="3148582"/>
                  </a:cubicBezTo>
                  <a:cubicBezTo>
                    <a:pt x="654050" y="2840944"/>
                    <a:pt x="640080" y="2497206"/>
                    <a:pt x="635000" y="2194276"/>
                  </a:cubicBezTo>
                  <a:cubicBezTo>
                    <a:pt x="629920" y="1918030"/>
                    <a:pt x="629920" y="1593126"/>
                    <a:pt x="628650" y="1403207"/>
                  </a:cubicBezTo>
                  <a:cubicBezTo>
                    <a:pt x="628650" y="1298045"/>
                    <a:pt x="626110" y="1156782"/>
                    <a:pt x="626110" y="1156782"/>
                  </a:cubicBezTo>
                  <a:cubicBezTo>
                    <a:pt x="626110" y="1155212"/>
                    <a:pt x="633730" y="1089290"/>
                    <a:pt x="636270" y="1056329"/>
                  </a:cubicBezTo>
                  <a:cubicBezTo>
                    <a:pt x="640080" y="1021798"/>
                    <a:pt x="646430" y="957445"/>
                    <a:pt x="646430" y="955876"/>
                  </a:cubicBezTo>
                  <a:cubicBezTo>
                    <a:pt x="646430" y="954306"/>
                    <a:pt x="665480" y="891523"/>
                    <a:pt x="675640" y="860131"/>
                  </a:cubicBezTo>
                  <a:cubicBezTo>
                    <a:pt x="684530" y="828739"/>
                    <a:pt x="703580" y="767526"/>
                    <a:pt x="704850" y="765956"/>
                  </a:cubicBezTo>
                  <a:cubicBezTo>
                    <a:pt x="704850" y="764386"/>
                    <a:pt x="735330" y="711021"/>
                    <a:pt x="750570" y="682768"/>
                  </a:cubicBezTo>
                  <a:cubicBezTo>
                    <a:pt x="767080" y="654516"/>
                    <a:pt x="796290" y="599580"/>
                    <a:pt x="797560" y="599580"/>
                  </a:cubicBezTo>
                  <a:cubicBezTo>
                    <a:pt x="798830" y="598011"/>
                    <a:pt x="838200" y="554062"/>
                    <a:pt x="858520" y="532088"/>
                  </a:cubicBezTo>
                  <a:cubicBezTo>
                    <a:pt x="878840" y="510114"/>
                    <a:pt x="919480" y="466166"/>
                    <a:pt x="920750" y="464596"/>
                  </a:cubicBezTo>
                  <a:cubicBezTo>
                    <a:pt x="920750" y="464596"/>
                    <a:pt x="969010" y="433205"/>
                    <a:pt x="993140" y="417509"/>
                  </a:cubicBezTo>
                  <a:cubicBezTo>
                    <a:pt x="1017270" y="401813"/>
                    <a:pt x="1064260" y="370421"/>
                    <a:pt x="1065530" y="370421"/>
                  </a:cubicBezTo>
                  <a:cubicBezTo>
                    <a:pt x="1066800" y="370421"/>
                    <a:pt x="1118870" y="354725"/>
                    <a:pt x="1144270" y="346878"/>
                  </a:cubicBezTo>
                  <a:cubicBezTo>
                    <a:pt x="1170940" y="339030"/>
                    <a:pt x="1223010" y="321764"/>
                    <a:pt x="1224280" y="321764"/>
                  </a:cubicBezTo>
                  <a:cubicBezTo>
                    <a:pt x="1225550" y="321764"/>
                    <a:pt x="1239520" y="324903"/>
                    <a:pt x="1243330" y="321764"/>
                  </a:cubicBezTo>
                  <a:cubicBezTo>
                    <a:pt x="1245870" y="320195"/>
                    <a:pt x="1244600" y="317055"/>
                    <a:pt x="1248410" y="313916"/>
                  </a:cubicBezTo>
                  <a:cubicBezTo>
                    <a:pt x="1258570" y="295081"/>
                    <a:pt x="1310640" y="218172"/>
                    <a:pt x="1348740" y="178932"/>
                  </a:cubicBezTo>
                  <a:cubicBezTo>
                    <a:pt x="1385570" y="139693"/>
                    <a:pt x="1428750" y="106731"/>
                    <a:pt x="1471930" y="78479"/>
                  </a:cubicBezTo>
                  <a:cubicBezTo>
                    <a:pt x="1516380" y="51796"/>
                    <a:pt x="1564640" y="31391"/>
                    <a:pt x="1611630" y="18835"/>
                  </a:cubicBezTo>
                  <a:cubicBezTo>
                    <a:pt x="1659890" y="6278"/>
                    <a:pt x="1710690" y="0"/>
                    <a:pt x="1758950" y="1569"/>
                  </a:cubicBezTo>
                  <a:cubicBezTo>
                    <a:pt x="1808480" y="3139"/>
                    <a:pt x="1842770" y="10987"/>
                    <a:pt x="1906270" y="28252"/>
                  </a:cubicBezTo>
                  <a:cubicBezTo>
                    <a:pt x="2028190" y="59644"/>
                    <a:pt x="2249170" y="117718"/>
                    <a:pt x="2433320" y="205615"/>
                  </a:cubicBezTo>
                  <a:cubicBezTo>
                    <a:pt x="2655570" y="312347"/>
                    <a:pt x="2933700" y="459887"/>
                    <a:pt x="3135630" y="645098"/>
                  </a:cubicBezTo>
                  <a:cubicBezTo>
                    <a:pt x="3326130" y="822461"/>
                    <a:pt x="3481070" y="1064177"/>
                    <a:pt x="3619500" y="1285488"/>
                  </a:cubicBezTo>
                  <a:cubicBezTo>
                    <a:pt x="3747770" y="1492673"/>
                    <a:pt x="3839210" y="1706136"/>
                    <a:pt x="3945890" y="1925878"/>
                  </a:cubicBezTo>
                  <a:cubicBezTo>
                    <a:pt x="4057650" y="2153467"/>
                    <a:pt x="4136390" y="2428144"/>
                    <a:pt x="4273550" y="2630620"/>
                  </a:cubicBezTo>
                  <a:cubicBezTo>
                    <a:pt x="4405630" y="2825248"/>
                    <a:pt x="4566920" y="3007320"/>
                    <a:pt x="4749800" y="3123469"/>
                  </a:cubicBezTo>
                  <a:cubicBezTo>
                    <a:pt x="4937760" y="3241188"/>
                    <a:pt x="5167630" y="3286706"/>
                    <a:pt x="5388610" y="3322806"/>
                  </a:cubicBezTo>
                  <a:cubicBezTo>
                    <a:pt x="5621020" y="3358907"/>
                    <a:pt x="5859780" y="3319667"/>
                    <a:pt x="6113780" y="3329084"/>
                  </a:cubicBezTo>
                  <a:cubicBezTo>
                    <a:pt x="6393180" y="3338502"/>
                    <a:pt x="6711950" y="3325945"/>
                    <a:pt x="6996430" y="3380881"/>
                  </a:cubicBezTo>
                  <a:cubicBezTo>
                    <a:pt x="7272020" y="3434246"/>
                    <a:pt x="7557770" y="3533130"/>
                    <a:pt x="7795260" y="3644571"/>
                  </a:cubicBezTo>
                  <a:cubicBezTo>
                    <a:pt x="8001000" y="3741884"/>
                    <a:pt x="8183880" y="3840768"/>
                    <a:pt x="8347710" y="3989879"/>
                  </a:cubicBezTo>
                  <a:cubicBezTo>
                    <a:pt x="8510270" y="4138989"/>
                    <a:pt x="8646160" y="4327339"/>
                    <a:pt x="8773160" y="4540802"/>
                  </a:cubicBezTo>
                  <a:cubicBezTo>
                    <a:pt x="8914130" y="4776240"/>
                    <a:pt x="9028430" y="5090156"/>
                    <a:pt x="9144000" y="5355415"/>
                  </a:cubicBezTo>
                  <a:cubicBezTo>
                    <a:pt x="9250680" y="5604979"/>
                    <a:pt x="9287510" y="5920465"/>
                    <a:pt x="9441180" y="6086841"/>
                  </a:cubicBezTo>
                  <a:cubicBezTo>
                    <a:pt x="9594850" y="6253216"/>
                    <a:pt x="9856470" y="6308152"/>
                    <a:pt x="10064750" y="6352100"/>
                  </a:cubicBezTo>
                  <a:cubicBezTo>
                    <a:pt x="10264140" y="6396048"/>
                    <a:pt x="10457180" y="6336404"/>
                    <a:pt x="10665460" y="6361518"/>
                  </a:cubicBezTo>
                  <a:cubicBezTo>
                    <a:pt x="10895330" y="6388200"/>
                    <a:pt x="11159490" y="6438427"/>
                    <a:pt x="11386820" y="6526324"/>
                  </a:cubicBezTo>
                  <a:cubicBezTo>
                    <a:pt x="11606530" y="6611082"/>
                    <a:pt x="11823700" y="6730370"/>
                    <a:pt x="12009120" y="6874771"/>
                  </a:cubicBezTo>
                  <a:cubicBezTo>
                    <a:pt x="12184380" y="7009755"/>
                    <a:pt x="12332970" y="7165144"/>
                    <a:pt x="12475210" y="7356633"/>
                  </a:cubicBezTo>
                  <a:cubicBezTo>
                    <a:pt x="12631420" y="7563817"/>
                    <a:pt x="12788900" y="7822799"/>
                    <a:pt x="12896850" y="8086489"/>
                  </a:cubicBezTo>
                  <a:cubicBezTo>
                    <a:pt x="13006070" y="8351748"/>
                    <a:pt x="13075920" y="8660957"/>
                    <a:pt x="13127989" y="8941911"/>
                  </a:cubicBezTo>
                  <a:cubicBezTo>
                    <a:pt x="13174980" y="9200892"/>
                    <a:pt x="13136880" y="9469291"/>
                    <a:pt x="13208000" y="9707868"/>
                  </a:cubicBezTo>
                  <a:cubicBezTo>
                    <a:pt x="13280389" y="9952723"/>
                    <a:pt x="13403580" y="10221121"/>
                    <a:pt x="13564870" y="10387497"/>
                  </a:cubicBezTo>
                  <a:cubicBezTo>
                    <a:pt x="13728700" y="10557012"/>
                    <a:pt x="13971270" y="10602530"/>
                    <a:pt x="14184630" y="10712401"/>
                  </a:cubicBezTo>
                  <a:cubicBezTo>
                    <a:pt x="14413230" y="10830120"/>
                    <a:pt x="14669770" y="10949408"/>
                    <a:pt x="14894561" y="11076543"/>
                  </a:cubicBezTo>
                  <a:cubicBezTo>
                    <a:pt x="15104111" y="11194262"/>
                    <a:pt x="15303500" y="11283728"/>
                    <a:pt x="15491461" y="11442257"/>
                  </a:cubicBezTo>
                  <a:cubicBezTo>
                    <a:pt x="15692120" y="11611772"/>
                    <a:pt x="15995650" y="11792273"/>
                    <a:pt x="16054070" y="12074799"/>
                  </a:cubicBezTo>
                  <a:cubicBezTo>
                    <a:pt x="16127730" y="12431094"/>
                    <a:pt x="15895320" y="13270820"/>
                    <a:pt x="15661639" y="13479575"/>
                  </a:cubicBezTo>
                  <a:cubicBezTo>
                    <a:pt x="15478761" y="13626933"/>
                    <a:pt x="15165070" y="13507828"/>
                    <a:pt x="14926311" y="13495270"/>
                  </a:cubicBezTo>
                  <a:cubicBezTo>
                    <a:pt x="14700250" y="13484283"/>
                    <a:pt x="14494511" y="13427778"/>
                    <a:pt x="14267180" y="13412083"/>
                  </a:cubicBezTo>
                  <a:cubicBezTo>
                    <a:pt x="14025880" y="13396388"/>
                    <a:pt x="13783311" y="13407373"/>
                    <a:pt x="13519150" y="13404235"/>
                  </a:cubicBezTo>
                  <a:cubicBezTo>
                    <a:pt x="13219430" y="13401096"/>
                    <a:pt x="12860020" y="13396388"/>
                    <a:pt x="12561570" y="13393248"/>
                  </a:cubicBezTo>
                  <a:cubicBezTo>
                    <a:pt x="12298680" y="13390109"/>
                    <a:pt x="12071350" y="13386970"/>
                    <a:pt x="11822430" y="13383830"/>
                  </a:cubicBezTo>
                  <a:cubicBezTo>
                    <a:pt x="11569700" y="13382260"/>
                    <a:pt x="11316970" y="13379121"/>
                    <a:pt x="11059160" y="13375981"/>
                  </a:cubicBezTo>
                  <a:cubicBezTo>
                    <a:pt x="10792460" y="13374412"/>
                    <a:pt x="10524490" y="13371273"/>
                    <a:pt x="10246360" y="13368134"/>
                  </a:cubicBezTo>
                  <a:cubicBezTo>
                    <a:pt x="9954260" y="13364996"/>
                    <a:pt x="9640570" y="13360286"/>
                    <a:pt x="9345930" y="13357148"/>
                  </a:cubicBezTo>
                  <a:cubicBezTo>
                    <a:pt x="9061450" y="13355578"/>
                    <a:pt x="8793480" y="13354007"/>
                    <a:pt x="8507730" y="13350870"/>
                  </a:cubicBezTo>
                  <a:cubicBezTo>
                    <a:pt x="8206740" y="13349299"/>
                    <a:pt x="7884160" y="13344589"/>
                    <a:pt x="7581900" y="13343021"/>
                  </a:cubicBezTo>
                  <a:cubicBezTo>
                    <a:pt x="7291070" y="13339881"/>
                    <a:pt x="7004050" y="13339881"/>
                    <a:pt x="6728460" y="13338312"/>
                  </a:cubicBezTo>
                  <a:cubicBezTo>
                    <a:pt x="6466840" y="13338312"/>
                    <a:pt x="6210300" y="13338312"/>
                    <a:pt x="5966460" y="13338312"/>
                  </a:cubicBezTo>
                  <a:cubicBezTo>
                    <a:pt x="5739130" y="13338312"/>
                    <a:pt x="5543550" y="13344589"/>
                    <a:pt x="5311140" y="13341452"/>
                  </a:cubicBezTo>
                  <a:cubicBezTo>
                    <a:pt x="5045710" y="13335173"/>
                    <a:pt x="4744720" y="13316338"/>
                    <a:pt x="4460240" y="13306920"/>
                  </a:cubicBezTo>
                  <a:cubicBezTo>
                    <a:pt x="4173220" y="13297502"/>
                    <a:pt x="3876040" y="13292794"/>
                    <a:pt x="3596640" y="13283378"/>
                  </a:cubicBezTo>
                  <a:cubicBezTo>
                    <a:pt x="3335020" y="13275529"/>
                    <a:pt x="3074670" y="13269250"/>
                    <a:pt x="2835910" y="13255125"/>
                  </a:cubicBezTo>
                  <a:cubicBezTo>
                    <a:pt x="2623820" y="13244138"/>
                    <a:pt x="2438400" y="13231581"/>
                    <a:pt x="2236470" y="13212746"/>
                  </a:cubicBezTo>
                  <a:cubicBezTo>
                    <a:pt x="2033270" y="13193910"/>
                    <a:pt x="1833880" y="13168797"/>
                    <a:pt x="1621790" y="13142115"/>
                  </a:cubicBezTo>
                  <a:cubicBezTo>
                    <a:pt x="1393190" y="13113862"/>
                    <a:pt x="1145540" y="13137407"/>
                    <a:pt x="911860" y="13046369"/>
                  </a:cubicBezTo>
                  <a:cubicBezTo>
                    <a:pt x="655320" y="12944347"/>
                    <a:pt x="303530" y="12777971"/>
                    <a:pt x="152400" y="12525269"/>
                  </a:cubicBezTo>
                  <a:cubicBezTo>
                    <a:pt x="12700" y="12291401"/>
                    <a:pt x="0" y="11616480"/>
                    <a:pt x="0" y="11616480"/>
                  </a:cubicBezTo>
                  <a:moveTo>
                    <a:pt x="7865110" y="9215019"/>
                  </a:moveTo>
                  <a:cubicBezTo>
                    <a:pt x="7866380" y="9215019"/>
                    <a:pt x="7865110" y="9215019"/>
                    <a:pt x="7865110" y="9215019"/>
                  </a:cubicBezTo>
                </a:path>
              </a:pathLst>
            </a:custGeom>
            <a:solidFill>
              <a:srgbClr val="F7908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283748" y="2786087"/>
            <a:ext cx="12950871" cy="4979885"/>
            <a:chOff x="0" y="0"/>
            <a:chExt cx="3410929" cy="131157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410929" cy="1311575"/>
            </a:xfrm>
            <a:custGeom>
              <a:avLst/>
              <a:gdLst/>
              <a:ahLst/>
              <a:cxnLst/>
              <a:rect r="r" b="b" t="t" l="l"/>
              <a:pathLst>
                <a:path h="1311575" w="3410929">
                  <a:moveTo>
                    <a:pt x="40650" y="0"/>
                  </a:moveTo>
                  <a:lnTo>
                    <a:pt x="3370279" y="0"/>
                  </a:lnTo>
                  <a:cubicBezTo>
                    <a:pt x="3392729" y="0"/>
                    <a:pt x="3410929" y="18200"/>
                    <a:pt x="3410929" y="40650"/>
                  </a:cubicBezTo>
                  <a:lnTo>
                    <a:pt x="3410929" y="1270925"/>
                  </a:lnTo>
                  <a:cubicBezTo>
                    <a:pt x="3410929" y="1281706"/>
                    <a:pt x="3406646" y="1292045"/>
                    <a:pt x="3399023" y="1299669"/>
                  </a:cubicBezTo>
                  <a:cubicBezTo>
                    <a:pt x="3391400" y="1307292"/>
                    <a:pt x="3381060" y="1311575"/>
                    <a:pt x="3370279" y="1311575"/>
                  </a:cubicBezTo>
                  <a:lnTo>
                    <a:pt x="40650" y="1311575"/>
                  </a:lnTo>
                  <a:cubicBezTo>
                    <a:pt x="18200" y="1311575"/>
                    <a:pt x="0" y="1293375"/>
                    <a:pt x="0" y="1270925"/>
                  </a:cubicBezTo>
                  <a:lnTo>
                    <a:pt x="0" y="40650"/>
                  </a:lnTo>
                  <a:cubicBezTo>
                    <a:pt x="0" y="18200"/>
                    <a:pt x="18200" y="0"/>
                    <a:pt x="406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14300"/>
              <a:ext cx="3410929" cy="1425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Minimum Disk Space: 350 MB for installation.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Memory (RAM): At least 1 GB for the server, 4 GB recommended </a:t>
              </a:r>
            </a:p>
            <a:p>
              <a:pPr algn="just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smooth operation.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Processor: Minimum Intel Pentium 4 or higher.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 Card: Required for internet connectivity.</a:t>
              </a:r>
            </a:p>
            <a:p>
              <a:pPr algn="just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Hard Disk Space: 4 GB of free space recommended for storing data and</a:t>
              </a:r>
            </a:p>
            <a:p>
              <a:pPr algn="just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running the system.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DAGRRNQIS0g</dc:identifier>
  <dcterms:modified xsi:type="dcterms:W3CDTF">2011-08-01T06:04:30Z</dcterms:modified>
  <cp:revision>1</cp:revision>
  <dc:title>REDCELL NETWORK</dc:title>
</cp:coreProperties>
</file>