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oofar Gilani" userId="c948cefb58bf57ae" providerId="LiveId" clId="{3F275DCD-8FBF-4204-B833-66620D567CB1}"/>
    <pc:docChg chg="undo custSel addSld modSld">
      <pc:chgData name="Niloofar Gilani" userId="c948cefb58bf57ae" providerId="LiveId" clId="{3F275DCD-8FBF-4204-B833-66620D567CB1}" dt="2023-02-27T06:17:25.691" v="62" actId="26606"/>
      <pc:docMkLst>
        <pc:docMk/>
      </pc:docMkLst>
      <pc:sldChg chg="addSp delSp modSp new mod setBg">
        <pc:chgData name="Niloofar Gilani" userId="c948cefb58bf57ae" providerId="LiveId" clId="{3F275DCD-8FBF-4204-B833-66620D567CB1}" dt="2023-02-27T06:16:38.129" v="35" actId="9405"/>
        <pc:sldMkLst>
          <pc:docMk/>
          <pc:sldMk cId="1925879770" sldId="261"/>
        </pc:sldMkLst>
        <pc:spChg chg="mod">
          <ac:chgData name="Niloofar Gilani" userId="c948cefb58bf57ae" providerId="LiveId" clId="{3F275DCD-8FBF-4204-B833-66620D567CB1}" dt="2023-02-27T06:16:30.549" v="34" actId="26606"/>
          <ac:spMkLst>
            <pc:docMk/>
            <pc:sldMk cId="1925879770" sldId="261"/>
            <ac:spMk id="2" creationId="{A4E6EE6C-4687-ADEE-DC22-9F50D10DB913}"/>
          </ac:spMkLst>
        </pc:spChg>
        <pc:spChg chg="del mod">
          <ac:chgData name="Niloofar Gilani" userId="c948cefb58bf57ae" providerId="LiveId" clId="{3F275DCD-8FBF-4204-B833-66620D567CB1}" dt="2023-02-27T06:15:09.728" v="25" actId="478"/>
          <ac:spMkLst>
            <pc:docMk/>
            <pc:sldMk cId="1925879770" sldId="261"/>
            <ac:spMk id="3" creationId="{8FE6635E-9E28-2D34-F668-A6CB2EDD33DC}"/>
          </ac:spMkLst>
        </pc:spChg>
        <pc:spChg chg="add mod">
          <ac:chgData name="Niloofar Gilani" userId="c948cefb58bf57ae" providerId="LiveId" clId="{3F275DCD-8FBF-4204-B833-66620D567CB1}" dt="2023-02-27T06:16:30.549" v="34" actId="26606"/>
          <ac:spMkLst>
            <pc:docMk/>
            <pc:sldMk cId="1925879770" sldId="261"/>
            <ac:spMk id="5" creationId="{4E276F72-E9CF-EFCD-F3DE-7D43F2D8E44F}"/>
          </ac:spMkLst>
        </pc:spChg>
        <pc:picChg chg="add mod">
          <ac:chgData name="Niloofar Gilani" userId="c948cefb58bf57ae" providerId="LiveId" clId="{3F275DCD-8FBF-4204-B833-66620D567CB1}" dt="2023-02-27T06:16:30.549" v="34" actId="26606"/>
          <ac:picMkLst>
            <pc:docMk/>
            <pc:sldMk cId="1925879770" sldId="261"/>
            <ac:picMk id="7" creationId="{EE9E243E-AB9A-8A78-FC0E-7B9CD35AFBFA}"/>
          </ac:picMkLst>
        </pc:picChg>
        <pc:inkChg chg="add">
          <ac:chgData name="Niloofar Gilani" userId="c948cefb58bf57ae" providerId="LiveId" clId="{3F275DCD-8FBF-4204-B833-66620D567CB1}" dt="2023-02-27T06:16:38.129" v="35" actId="9405"/>
          <ac:inkMkLst>
            <pc:docMk/>
            <pc:sldMk cId="1925879770" sldId="261"/>
            <ac:inkMk id="8" creationId="{5EC3BADB-8775-65FA-4DA3-1F1898562698}"/>
          </ac:inkMkLst>
        </pc:inkChg>
      </pc:sldChg>
      <pc:sldChg chg="addSp delSp modSp new mod setBg setClrOvrMap">
        <pc:chgData name="Niloofar Gilani" userId="c948cefb58bf57ae" providerId="LiveId" clId="{3F275DCD-8FBF-4204-B833-66620D567CB1}" dt="2023-02-27T06:17:25.691" v="62" actId="26606"/>
        <pc:sldMkLst>
          <pc:docMk/>
          <pc:sldMk cId="3939047685" sldId="262"/>
        </pc:sldMkLst>
        <pc:spChg chg="del">
          <ac:chgData name="Niloofar Gilani" userId="c948cefb58bf57ae" providerId="LiveId" clId="{3F275DCD-8FBF-4204-B833-66620D567CB1}" dt="2023-02-27T06:16:51.022" v="41" actId="478"/>
          <ac:spMkLst>
            <pc:docMk/>
            <pc:sldMk cId="3939047685" sldId="262"/>
            <ac:spMk id="2" creationId="{EEBA5BD5-2202-7CD5-16DF-60268F395261}"/>
          </ac:spMkLst>
        </pc:spChg>
        <pc:spChg chg="mod">
          <ac:chgData name="Niloofar Gilani" userId="c948cefb58bf57ae" providerId="LiveId" clId="{3F275DCD-8FBF-4204-B833-66620D567CB1}" dt="2023-02-27T06:17:25.691" v="62" actId="26606"/>
          <ac:spMkLst>
            <pc:docMk/>
            <pc:sldMk cId="3939047685" sldId="262"/>
            <ac:spMk id="3" creationId="{DA835867-D300-AC01-64B1-8B264D4008A6}"/>
          </ac:spMkLst>
        </pc:spChg>
        <pc:spChg chg="add del">
          <ac:chgData name="Niloofar Gilani" userId="c948cefb58bf57ae" providerId="LiveId" clId="{3F275DCD-8FBF-4204-B833-66620D567CB1}" dt="2023-02-27T06:17:19.340" v="61" actId="26606"/>
          <ac:spMkLst>
            <pc:docMk/>
            <pc:sldMk cId="3939047685" sldId="262"/>
            <ac:spMk id="9" creationId="{1A44C337-3893-4B29-A265-B1329150B6AA}"/>
          </ac:spMkLst>
        </pc:spChg>
        <pc:spChg chg="add del">
          <ac:chgData name="Niloofar Gilani" userId="c948cefb58bf57ae" providerId="LiveId" clId="{3F275DCD-8FBF-4204-B833-66620D567CB1}" dt="2023-02-27T06:17:19.340" v="61" actId="26606"/>
          <ac:spMkLst>
            <pc:docMk/>
            <pc:sldMk cId="3939047685" sldId="262"/>
            <ac:spMk id="39" creationId="{AA5CD610-ED7C-4CED-A9A1-174432C88AF8}"/>
          </ac:spMkLst>
        </pc:spChg>
        <pc:spChg chg="add del">
          <ac:chgData name="Niloofar Gilani" userId="c948cefb58bf57ae" providerId="LiveId" clId="{3F275DCD-8FBF-4204-B833-66620D567CB1}" dt="2023-02-27T06:17:19.340" v="61" actId="26606"/>
          <ac:spMkLst>
            <pc:docMk/>
            <pc:sldMk cId="3939047685" sldId="262"/>
            <ac:spMk id="41" creationId="{0C4379BF-8C7A-480A-BC36-DA55D92A9356}"/>
          </ac:spMkLst>
        </pc:spChg>
        <pc:spChg chg="add del">
          <ac:chgData name="Niloofar Gilani" userId="c948cefb58bf57ae" providerId="LiveId" clId="{3F275DCD-8FBF-4204-B833-66620D567CB1}" dt="2023-02-27T06:17:25.691" v="62" actId="26606"/>
          <ac:spMkLst>
            <pc:docMk/>
            <pc:sldMk cId="3939047685" sldId="262"/>
            <ac:spMk id="43" creationId="{008ED74B-06F2-4BD5-838F-1AAD0033EF0B}"/>
          </ac:spMkLst>
        </pc:spChg>
        <pc:spChg chg="add del">
          <ac:chgData name="Niloofar Gilani" userId="c948cefb58bf57ae" providerId="LiveId" clId="{3F275DCD-8FBF-4204-B833-66620D567CB1}" dt="2023-02-27T06:17:15.525" v="56" actId="26606"/>
          <ac:spMkLst>
            <pc:docMk/>
            <pc:sldMk cId="3939047685" sldId="262"/>
            <ac:spMk id="46" creationId="{008ED74B-06F2-4BD5-838F-1AAD0033EF0B}"/>
          </ac:spMkLst>
        </pc:spChg>
        <pc:spChg chg="add del">
          <ac:chgData name="Niloofar Gilani" userId="c948cefb58bf57ae" providerId="LiveId" clId="{3F275DCD-8FBF-4204-B833-66620D567CB1}" dt="2023-02-27T06:17:25.691" v="62" actId="26606"/>
          <ac:spMkLst>
            <pc:docMk/>
            <pc:sldMk cId="3939047685" sldId="262"/>
            <ac:spMk id="47" creationId="{CC9387DA-2D8E-4E5D-BD65-274370B65965}"/>
          </ac:spMkLst>
        </pc:spChg>
        <pc:spChg chg="add del">
          <ac:chgData name="Niloofar Gilani" userId="c948cefb58bf57ae" providerId="LiveId" clId="{3F275DCD-8FBF-4204-B833-66620D567CB1}" dt="2023-02-27T06:17:25.691" v="62" actId="26606"/>
          <ac:spMkLst>
            <pc:docMk/>
            <pc:sldMk cId="3939047685" sldId="262"/>
            <ac:spMk id="61" creationId="{18BFC65B-9706-4EE1-8B75-FEEC1C530558}"/>
          </ac:spMkLst>
        </pc:spChg>
        <pc:spChg chg="add del">
          <ac:chgData name="Niloofar Gilani" userId="c948cefb58bf57ae" providerId="LiveId" clId="{3F275DCD-8FBF-4204-B833-66620D567CB1}" dt="2023-02-27T06:17:15.525" v="56" actId="26606"/>
          <ac:spMkLst>
            <pc:docMk/>
            <pc:sldMk cId="3939047685" sldId="262"/>
            <ac:spMk id="76" creationId="{CC9387DA-2D8E-4E5D-BD65-274370B65965}"/>
          </ac:spMkLst>
        </pc:spChg>
        <pc:spChg chg="add del">
          <ac:chgData name="Niloofar Gilani" userId="c948cefb58bf57ae" providerId="LiveId" clId="{3F275DCD-8FBF-4204-B833-66620D567CB1}" dt="2023-02-27T06:17:15.525" v="56" actId="26606"/>
          <ac:spMkLst>
            <pc:docMk/>
            <pc:sldMk cId="3939047685" sldId="262"/>
            <ac:spMk id="78" creationId="{18BFC65B-9706-4EE1-8B75-FEEC1C530558}"/>
          </ac:spMkLst>
        </pc:spChg>
        <pc:spChg chg="add">
          <ac:chgData name="Niloofar Gilani" userId="c948cefb58bf57ae" providerId="LiveId" clId="{3F275DCD-8FBF-4204-B833-66620D567CB1}" dt="2023-02-27T06:17:25.691" v="62" actId="26606"/>
          <ac:spMkLst>
            <pc:docMk/>
            <pc:sldMk cId="3939047685" sldId="262"/>
            <ac:spMk id="79" creationId="{2B258D2B-6AC3-4B3A-A87C-FD7E6517826E}"/>
          </ac:spMkLst>
        </pc:spChg>
        <pc:spChg chg="add del">
          <ac:chgData name="Niloofar Gilani" userId="c948cefb58bf57ae" providerId="LiveId" clId="{3F275DCD-8FBF-4204-B833-66620D567CB1}" dt="2023-02-27T06:17:17.502" v="58" actId="26606"/>
          <ac:spMkLst>
            <pc:docMk/>
            <pc:sldMk cId="3939047685" sldId="262"/>
            <ac:spMk id="80" creationId="{35879851-1A1D-4246-AAA1-C484E858337D}"/>
          </ac:spMkLst>
        </pc:spChg>
        <pc:spChg chg="add">
          <ac:chgData name="Niloofar Gilani" userId="c948cefb58bf57ae" providerId="LiveId" clId="{3F275DCD-8FBF-4204-B833-66620D567CB1}" dt="2023-02-27T06:17:25.691" v="62" actId="26606"/>
          <ac:spMkLst>
            <pc:docMk/>
            <pc:sldMk cId="3939047685" sldId="262"/>
            <ac:spMk id="81" creationId="{8D55DD8B-9BF9-4B91-A22D-2D3F2AEFF189}"/>
          </ac:spMkLst>
        </pc:spChg>
        <pc:grpChg chg="add del">
          <ac:chgData name="Niloofar Gilani" userId="c948cefb58bf57ae" providerId="LiveId" clId="{3F275DCD-8FBF-4204-B833-66620D567CB1}" dt="2023-02-27T06:17:19.340" v="61" actId="26606"/>
          <ac:grpSpMkLst>
            <pc:docMk/>
            <pc:sldMk cId="3939047685" sldId="262"/>
            <ac:grpSpMk id="11" creationId="{81E0B358-1267-4844-8B3D-B7A279B4175A}"/>
          </ac:grpSpMkLst>
        </pc:grpChg>
        <pc:grpChg chg="add del">
          <ac:chgData name="Niloofar Gilani" userId="c948cefb58bf57ae" providerId="LiveId" clId="{3F275DCD-8FBF-4204-B833-66620D567CB1}" dt="2023-02-27T06:17:19.340" v="61" actId="26606"/>
          <ac:grpSpMkLst>
            <pc:docMk/>
            <pc:sldMk cId="3939047685" sldId="262"/>
            <ac:grpSpMk id="25" creationId="{AF44CA9C-80E8-44E1-A79C-D6EBFC73BCA0}"/>
          </ac:grpSpMkLst>
        </pc:grpChg>
        <pc:grpChg chg="add del">
          <ac:chgData name="Niloofar Gilani" userId="c948cefb58bf57ae" providerId="LiveId" clId="{3F275DCD-8FBF-4204-B833-66620D567CB1}" dt="2023-02-27T06:17:25.691" v="62" actId="26606"/>
          <ac:grpSpMkLst>
            <pc:docMk/>
            <pc:sldMk cId="3939047685" sldId="262"/>
            <ac:grpSpMk id="44" creationId="{E9F586E1-75B5-49B8-9A21-DD14CA0F6955}"/>
          </ac:grpSpMkLst>
        </pc:grpChg>
        <pc:grpChg chg="add del">
          <ac:chgData name="Niloofar Gilani" userId="c948cefb58bf57ae" providerId="LiveId" clId="{3F275DCD-8FBF-4204-B833-66620D567CB1}" dt="2023-02-27T06:17:25.691" v="62" actId="26606"/>
          <ac:grpSpMkLst>
            <pc:docMk/>
            <pc:sldMk cId="3939047685" sldId="262"/>
            <ac:grpSpMk id="45" creationId="{F9CAF6A1-77C7-4ABC-9E4A-E74A8DB16DC1}"/>
          </ac:grpSpMkLst>
        </pc:grpChg>
        <pc:grpChg chg="add del">
          <ac:chgData name="Niloofar Gilani" userId="c948cefb58bf57ae" providerId="LiveId" clId="{3F275DCD-8FBF-4204-B833-66620D567CB1}" dt="2023-02-27T06:17:15.525" v="56" actId="26606"/>
          <ac:grpSpMkLst>
            <pc:docMk/>
            <pc:sldMk cId="3939047685" sldId="262"/>
            <ac:grpSpMk id="48" creationId="{E9F586E1-75B5-49B8-9A21-DD14CA0F6955}"/>
          </ac:grpSpMkLst>
        </pc:grpChg>
        <pc:grpChg chg="add del">
          <ac:chgData name="Niloofar Gilani" userId="c948cefb58bf57ae" providerId="LiveId" clId="{3F275DCD-8FBF-4204-B833-66620D567CB1}" dt="2023-02-27T06:17:15.525" v="56" actId="26606"/>
          <ac:grpSpMkLst>
            <pc:docMk/>
            <pc:sldMk cId="3939047685" sldId="262"/>
            <ac:grpSpMk id="62" creationId="{F9CAF6A1-77C7-4ABC-9E4A-E74A8DB16DC1}"/>
          </ac:grpSpMkLst>
        </pc:grpChg>
        <pc:picChg chg="add del">
          <ac:chgData name="Niloofar Gilani" userId="c948cefb58bf57ae" providerId="LiveId" clId="{3F275DCD-8FBF-4204-B833-66620D567CB1}" dt="2023-02-27T06:17:05.967" v="52" actId="26606"/>
          <ac:picMkLst>
            <pc:docMk/>
            <pc:sldMk cId="3939047685" sldId="262"/>
            <ac:picMk id="6" creationId="{C2BE88D6-2977-7B72-D50E-6DFA7BE1CEEC}"/>
          </ac:picMkLst>
        </pc:picChg>
        <pc:picChg chg="add mod ord">
          <ac:chgData name="Niloofar Gilani" userId="c948cefb58bf57ae" providerId="LiveId" clId="{3F275DCD-8FBF-4204-B833-66620D567CB1}" dt="2023-02-27T06:17:25.691" v="62" actId="26606"/>
          <ac:picMkLst>
            <pc:docMk/>
            <pc:sldMk cId="3939047685" sldId="262"/>
            <ac:picMk id="8" creationId="{5A5FD784-137A-5528-DEEC-A8BA0CEF7861}"/>
          </ac:picMkLst>
        </pc:picChg>
        <pc:inkChg chg="add del">
          <ac:chgData name="Niloofar Gilani" userId="c948cefb58bf57ae" providerId="LiveId" clId="{3F275DCD-8FBF-4204-B833-66620D567CB1}" dt="2023-02-27T06:16:47.059" v="40" actId="9405"/>
          <ac:inkMkLst>
            <pc:docMk/>
            <pc:sldMk cId="3939047685" sldId="262"/>
            <ac:inkMk id="4" creationId="{48F53743-AFD6-9D2B-EAD6-075CA5FB0269}"/>
          </ac:inkMkLst>
        </pc:inkChg>
        <pc:inkChg chg="add del">
          <ac:chgData name="Niloofar Gilani" userId="c948cefb58bf57ae" providerId="LiveId" clId="{3F275DCD-8FBF-4204-B833-66620D567CB1}" dt="2023-02-27T06:16:46.586" v="39" actId="9405"/>
          <ac:inkMkLst>
            <pc:docMk/>
            <pc:sldMk cId="3939047685" sldId="262"/>
            <ac:inkMk id="5" creationId="{4F55FD4C-83BD-F44A-FF23-92FBC202C536}"/>
          </ac:inkMkLst>
        </pc:inkChg>
      </pc:sldChg>
    </pc:docChg>
  </pc:docChgLst>
  <pc:docChgLst>
    <pc:chgData name="Niloofar Gilani" userId="c948cefb58bf57ae" providerId="LiveId" clId="{E316DF10-2120-4105-ADFE-6F729CD7D248}"/>
    <pc:docChg chg="custSel addSld modSld">
      <pc:chgData name="Niloofar Gilani" userId="c948cefb58bf57ae" providerId="LiveId" clId="{E316DF10-2120-4105-ADFE-6F729CD7D248}" dt="2023-02-01T23:57:52.330" v="589" actId="14100"/>
      <pc:docMkLst>
        <pc:docMk/>
      </pc:docMkLst>
      <pc:sldChg chg="modSp new mod">
        <pc:chgData name="Niloofar Gilani" userId="c948cefb58bf57ae" providerId="LiveId" clId="{E316DF10-2120-4105-ADFE-6F729CD7D248}" dt="2023-02-01T03:20:45.890" v="48" actId="20577"/>
        <pc:sldMkLst>
          <pc:docMk/>
          <pc:sldMk cId="2522623309" sldId="256"/>
        </pc:sldMkLst>
        <pc:spChg chg="mod">
          <ac:chgData name="Niloofar Gilani" userId="c948cefb58bf57ae" providerId="LiveId" clId="{E316DF10-2120-4105-ADFE-6F729CD7D248}" dt="2023-02-01T03:20:45.890" v="48" actId="20577"/>
          <ac:spMkLst>
            <pc:docMk/>
            <pc:sldMk cId="2522623309" sldId="256"/>
            <ac:spMk id="2" creationId="{B3BA500F-2E84-42D1-7594-AAB9444395E0}"/>
          </ac:spMkLst>
        </pc:spChg>
        <pc:spChg chg="mod">
          <ac:chgData name="Niloofar Gilani" userId="c948cefb58bf57ae" providerId="LiveId" clId="{E316DF10-2120-4105-ADFE-6F729CD7D248}" dt="2023-02-01T03:20:38.532" v="46" actId="20577"/>
          <ac:spMkLst>
            <pc:docMk/>
            <pc:sldMk cId="2522623309" sldId="256"/>
            <ac:spMk id="3" creationId="{FCA58AD2-EC89-BB2E-4A83-98D4900BCC63}"/>
          </ac:spMkLst>
        </pc:spChg>
      </pc:sldChg>
      <pc:sldChg chg="modSp new mod">
        <pc:chgData name="Niloofar Gilani" userId="c948cefb58bf57ae" providerId="LiveId" clId="{E316DF10-2120-4105-ADFE-6F729CD7D248}" dt="2023-02-01T03:23:08.975" v="285" actId="20577"/>
        <pc:sldMkLst>
          <pc:docMk/>
          <pc:sldMk cId="268761607" sldId="257"/>
        </pc:sldMkLst>
        <pc:spChg chg="mod">
          <ac:chgData name="Niloofar Gilani" userId="c948cefb58bf57ae" providerId="LiveId" clId="{E316DF10-2120-4105-ADFE-6F729CD7D248}" dt="2023-02-01T03:20:56.727" v="71" actId="20577"/>
          <ac:spMkLst>
            <pc:docMk/>
            <pc:sldMk cId="268761607" sldId="257"/>
            <ac:spMk id="2" creationId="{496404DC-C465-A12F-0F22-53BE65F79EC1}"/>
          </ac:spMkLst>
        </pc:spChg>
        <pc:spChg chg="mod">
          <ac:chgData name="Niloofar Gilani" userId="c948cefb58bf57ae" providerId="LiveId" clId="{E316DF10-2120-4105-ADFE-6F729CD7D248}" dt="2023-02-01T03:23:08.975" v="285" actId="20577"/>
          <ac:spMkLst>
            <pc:docMk/>
            <pc:sldMk cId="268761607" sldId="257"/>
            <ac:spMk id="3" creationId="{07F4B6A9-4B74-5955-FB69-A92BAE7B7DAA}"/>
          </ac:spMkLst>
        </pc:spChg>
      </pc:sldChg>
      <pc:sldChg chg="modSp new mod">
        <pc:chgData name="Niloofar Gilani" userId="c948cefb58bf57ae" providerId="LiveId" clId="{E316DF10-2120-4105-ADFE-6F729CD7D248}" dt="2023-02-01T03:24:50.996" v="424" actId="20577"/>
        <pc:sldMkLst>
          <pc:docMk/>
          <pc:sldMk cId="1197905561" sldId="258"/>
        </pc:sldMkLst>
        <pc:spChg chg="mod">
          <ac:chgData name="Niloofar Gilani" userId="c948cefb58bf57ae" providerId="LiveId" clId="{E316DF10-2120-4105-ADFE-6F729CD7D248}" dt="2023-02-01T03:23:17.933" v="309" actId="20577"/>
          <ac:spMkLst>
            <pc:docMk/>
            <pc:sldMk cId="1197905561" sldId="258"/>
            <ac:spMk id="2" creationId="{134C0FDB-A721-1CE5-8F24-07F7EC5A76FA}"/>
          </ac:spMkLst>
        </pc:spChg>
        <pc:spChg chg="mod">
          <ac:chgData name="Niloofar Gilani" userId="c948cefb58bf57ae" providerId="LiveId" clId="{E316DF10-2120-4105-ADFE-6F729CD7D248}" dt="2023-02-01T03:24:50.996" v="424" actId="20577"/>
          <ac:spMkLst>
            <pc:docMk/>
            <pc:sldMk cId="1197905561" sldId="258"/>
            <ac:spMk id="3" creationId="{5D5C69AA-17A0-CCDE-4664-BC9B326BEE80}"/>
          </ac:spMkLst>
        </pc:spChg>
      </pc:sldChg>
      <pc:sldChg chg="modSp new mod">
        <pc:chgData name="Niloofar Gilani" userId="c948cefb58bf57ae" providerId="LiveId" clId="{E316DF10-2120-4105-ADFE-6F729CD7D248}" dt="2023-02-01T03:26:17.451" v="574" actId="20577"/>
        <pc:sldMkLst>
          <pc:docMk/>
          <pc:sldMk cId="2546173832" sldId="259"/>
        </pc:sldMkLst>
        <pc:spChg chg="mod">
          <ac:chgData name="Niloofar Gilani" userId="c948cefb58bf57ae" providerId="LiveId" clId="{E316DF10-2120-4105-ADFE-6F729CD7D248}" dt="2023-02-01T03:25:28.763" v="439" actId="20577"/>
          <ac:spMkLst>
            <pc:docMk/>
            <pc:sldMk cId="2546173832" sldId="259"/>
            <ac:spMk id="2" creationId="{398F82DE-FD14-667B-0821-57CD71572126}"/>
          </ac:spMkLst>
        </pc:spChg>
        <pc:spChg chg="mod">
          <ac:chgData name="Niloofar Gilani" userId="c948cefb58bf57ae" providerId="LiveId" clId="{E316DF10-2120-4105-ADFE-6F729CD7D248}" dt="2023-02-01T03:26:17.451" v="574" actId="20577"/>
          <ac:spMkLst>
            <pc:docMk/>
            <pc:sldMk cId="2546173832" sldId="259"/>
            <ac:spMk id="3" creationId="{6ADB3787-4FDD-EC43-5424-9806E1E87321}"/>
          </ac:spMkLst>
        </pc:spChg>
      </pc:sldChg>
      <pc:sldChg chg="addSp delSp modSp new mod modAnim">
        <pc:chgData name="Niloofar Gilani" userId="c948cefb58bf57ae" providerId="LiveId" clId="{E316DF10-2120-4105-ADFE-6F729CD7D248}" dt="2023-02-01T23:57:52.330" v="589" actId="14100"/>
        <pc:sldMkLst>
          <pc:docMk/>
          <pc:sldMk cId="294003813" sldId="260"/>
        </pc:sldMkLst>
        <pc:spChg chg="del">
          <ac:chgData name="Niloofar Gilani" userId="c948cefb58bf57ae" providerId="LiveId" clId="{E316DF10-2120-4105-ADFE-6F729CD7D248}" dt="2023-02-01T23:35:23.066" v="576" actId="478"/>
          <ac:spMkLst>
            <pc:docMk/>
            <pc:sldMk cId="294003813" sldId="260"/>
            <ac:spMk id="2" creationId="{24CBEB14-9F06-C346-ADBB-F20154FE5092}"/>
          </ac:spMkLst>
        </pc:spChg>
        <pc:spChg chg="del">
          <ac:chgData name="Niloofar Gilani" userId="c948cefb58bf57ae" providerId="LiveId" clId="{E316DF10-2120-4105-ADFE-6F729CD7D248}" dt="2023-02-01T23:35:26.439" v="577" actId="478"/>
          <ac:spMkLst>
            <pc:docMk/>
            <pc:sldMk cId="294003813" sldId="260"/>
            <ac:spMk id="3" creationId="{981EED49-2116-43DE-4E9F-A60014EC086D}"/>
          </ac:spMkLst>
        </pc:spChg>
        <pc:spChg chg="add del mod">
          <ac:chgData name="Niloofar Gilani" userId="c948cefb58bf57ae" providerId="LiveId" clId="{E316DF10-2120-4105-ADFE-6F729CD7D248}" dt="2023-02-01T23:53:37.366" v="581"/>
          <ac:spMkLst>
            <pc:docMk/>
            <pc:sldMk cId="294003813" sldId="260"/>
            <ac:spMk id="5" creationId="{23E9E208-3858-59E0-4FE0-C22FF1C56D30}"/>
          </ac:spMkLst>
        </pc:spChg>
        <pc:graphicFrameChg chg="add del">
          <ac:chgData name="Niloofar Gilani" userId="c948cefb58bf57ae" providerId="LiveId" clId="{E316DF10-2120-4105-ADFE-6F729CD7D248}" dt="2023-02-01T23:54:29.955" v="583" actId="478"/>
          <ac:graphicFrameMkLst>
            <pc:docMk/>
            <pc:sldMk cId="294003813" sldId="260"/>
            <ac:graphicFrameMk id="6" creationId="{546D1590-6B2E-DC5F-09AE-D3AA0806FA95}"/>
          </ac:graphicFrameMkLst>
        </pc:graphicFrameChg>
        <pc:graphicFrameChg chg="add del">
          <ac:chgData name="Niloofar Gilani" userId="c948cefb58bf57ae" providerId="LiveId" clId="{E316DF10-2120-4105-ADFE-6F729CD7D248}" dt="2023-02-01T23:55:00.515" v="585" actId="478"/>
          <ac:graphicFrameMkLst>
            <pc:docMk/>
            <pc:sldMk cId="294003813" sldId="260"/>
            <ac:graphicFrameMk id="7" creationId="{1223A50D-D417-17E9-F60A-AF169A17400D}"/>
          </ac:graphicFrameMkLst>
        </pc:graphicFrameChg>
        <pc:picChg chg="add mod">
          <ac:chgData name="Niloofar Gilani" userId="c948cefb58bf57ae" providerId="LiveId" clId="{E316DF10-2120-4105-ADFE-6F729CD7D248}" dt="2023-02-01T23:57:52.330" v="589" actId="14100"/>
          <ac:picMkLst>
            <pc:docMk/>
            <pc:sldMk cId="294003813" sldId="260"/>
            <ac:picMk id="8" creationId="{36A23DE3-CDB1-F05F-2149-F39D65EB89B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6:16:38.1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8135 3852 24575,'0'0'0,"-11"8"0,-21 8 0,-23 12 0,-20 4 0,-7 9 0,-21 13 0,-37 3-2279,-39 13 2930,-31 4-3794,-16-11 3948,-15-5-1207,-9-16 402,5-13 0,-1-12-3296,-2-8 4238,-2-6-1413,-2-4 471,9-1 0,9-1 0,-40-5 0,23-6 0,14-12 0,-6 2 0,-3-13 0,-13-13 0,-16-19 0,12-15-3334,10-2 4286,10-16-1428,8-15 476,15-12 0,0-10-1478,32 5 1900,17-1-633,17 0 370,39 19-204,13 3 1382,19-1-1713,20 15 564,46 64 1203,-14-36 0,-7-32-2185,7 0 1191,9 2-397,-7-18 0,5-10 0,5-14 0,5-7 2029,6 11-2609,3 5 870,3 0-290,2 13 0,1-12 0,0 5 0,0-6 0,0 11 0,-6-7 0,-1 23 0,0 11 2447,1 16-3146,1 17 2633,2 10-2387,1 13 1453,0 4-1221,1 7 2086,0-1-2366,-2 1 1112,1 29-623,0-2 1,1 0-1,-1 0 1,0 0 0,0 0-1,1 0 1,-1 1-1,-2-3 1,3 4 13,-1-1 1,1 1-1,0-1 1,-1 1-1,1-1 0,-1 1 1,1 0-1,-1-1 1,1 1-1,-1 0 1,1 0-1,-1-1 1,0 1-1,1 0 1,-1 0-1,1 0 0,-1 0 1,0-1-1,1 1 1,-2 0-1,-1 1-2,1 0 0,0-1 0,0 1 0,1 0 0,-1 0 0,0 0 0,0 0 0,-3 2 0,-14 15 0,-4 9 0,-7 16 0,3 1 0,1 5 0,-5 2 0,5-4 0,3-7 0,-1-7 0,3-4 0,4-5 0,3 0 0,3-3 0,4-2 0,-9 7 0,2 0 0,-2 11 0,-9 7 0,3-8 0,9-16 0,13-20 0,0 0 0,0 0 0,0 0 0,0 1 0,-1-1 0,1 0 0,0 0 0,0 0 0,0 0 0,0 1 0,0-1 0,-1 0 0,1 0 0,0 1 0,0-1 0,0 0 0,0 0 0,0 0 0,0 1 0,0-1 0,0 0 0,0 0 0,0 1 0,0-1 0,0 0 0,0 0 0,0 0 0,0 1 0,0-1 0,0 0 0,0 1 0,6-8 0,4-14 0,5-4 0,3-4 0,3 1 0,6-4 0,-3-1 0,-2 4 0,2 6 0,-3 1 0,5 2 0,1-1 0,-1 2 0,1-6 0,-2-2 0,-3 1 0,-19 18 0,1 1 0,6-14 0,7-13 0,0 0 0,-4 3 0,-4 1 0,3 5 0,1 5 0,-9 18 0,-2 1 0,1-1 0,-1 0 0,1 1 0,0-1 0,-1 1 0,5-1 0,0 0 0,-1 1 0,1 0 0,12 0 0,-8 0 0,21 4 0,-22-1 0,1 1 0,15 6 0,-17-6 0,1 2 0,13 8 0,23 17 0,-7 3 0,-6-4 0,3 3 0,1-4 0,0 1 0,-4-5 0,-5 1 0,5 4 0,-4-2 0,10 1 0,-3-3 0,-6-5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0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9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03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0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075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15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6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8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6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4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6BFD-7E47-474B-9ACC-33EB5CF7AFDC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64A0B9-8738-4E33-A9AB-F46480160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B9v6HoDXYo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500F-2E84-42D1-7594-AAB944439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Codespaces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2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04DC-C465-A12F-0F22-53BE65F7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Codespaces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6A9-4B74-5955-FB69-A92BAE7B7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Codespaces</a:t>
            </a:r>
            <a:r>
              <a:rPr lang="en-US" dirty="0"/>
              <a:t> are instant cloud developer environments.</a:t>
            </a:r>
          </a:p>
          <a:p>
            <a:r>
              <a:rPr lang="en-US" dirty="0"/>
              <a:t>Code spaces provide you with a machine you can access through a browser or your ide where you can write run debug  and test.</a:t>
            </a:r>
          </a:p>
        </p:txBody>
      </p:sp>
    </p:spTree>
    <p:extLst>
      <p:ext uri="{BB962C8B-B14F-4D97-AF65-F5344CB8AC3E}">
        <p14:creationId xmlns:p14="http://schemas.microsoft.com/office/powerpoint/2010/main" val="26876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0FDB-A721-1CE5-8F24-07F7EC5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anyone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69AA-17A0-CCDE-4664-BC9B326B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write the code not to manage python 2.7 or any other pythons (or somehow local dev management)</a:t>
            </a:r>
          </a:p>
        </p:txBody>
      </p:sp>
    </p:spTree>
    <p:extLst>
      <p:ext uri="{BB962C8B-B14F-4D97-AF65-F5344CB8AC3E}">
        <p14:creationId xmlns:p14="http://schemas.microsoft.com/office/powerpoint/2010/main" val="119790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82DE-FD14-667B-0821-57CD7157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3787-4FDD-EC43-5424-9806E1E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Codespaces</a:t>
            </a:r>
            <a:r>
              <a:rPr lang="en-US" dirty="0"/>
              <a:t> are available any where you can connect to the Internet.</a:t>
            </a:r>
          </a:p>
          <a:p>
            <a:r>
              <a:rPr lang="en-US" dirty="0"/>
              <a:t>You only need to have access to </a:t>
            </a:r>
            <a:r>
              <a:rPr lang="en-US"/>
              <a:t>a browser.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7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7" title="Set up Codespaces in 15 seconds!">
            <a:hlinkClick r:id="" action="ppaction://media"/>
            <a:extLst>
              <a:ext uri="{FF2B5EF4-FFF2-40B4-BE49-F238E27FC236}">
                <a16:creationId xmlns:a16="http://schemas.microsoft.com/office/drawing/2014/main" id="{36A23DE3-CDB1-F05F-2149-F39D65EB89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3680" y="1551889"/>
            <a:ext cx="7772400" cy="43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EE6C-4687-ADEE-DC22-9F50D10D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Github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76F72-E9CF-EFCD-F3DE-7D43F2D8E44F}"/>
              </a:ext>
            </a:extLst>
          </p:cNvPr>
          <p:cNvSpPr txBox="1"/>
          <p:nvPr/>
        </p:nvSpPr>
        <p:spPr>
          <a:xfrm>
            <a:off x="1683956" y="2133600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>
                <a:solidFill>
                  <a:srgbClr val="000000"/>
                </a:solidFill>
              </a:rPr>
              <a:t>https://docs.github.com/en/codespaces/getting-started/quickstart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E243E-AB9A-8A78-FC0E-7B9CD35AF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429056"/>
            <a:ext cx="5451627" cy="36798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C3BADB-8775-65FA-4DA3-1F1898562698}"/>
                  </a:ext>
                </a:extLst>
              </p14:cNvPr>
              <p14:cNvContentPartPr/>
              <p14:nvPr/>
            </p14:nvContentPartPr>
            <p14:xfrm>
              <a:off x="2950020" y="3131040"/>
              <a:ext cx="2928600" cy="1603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C3BADB-8775-65FA-4DA3-1F18985626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2380" y="3113040"/>
                <a:ext cx="2964240" cy="16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587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4" descr="Magnifying glass on clear background">
            <a:extLst>
              <a:ext uri="{FF2B5EF4-FFF2-40B4-BE49-F238E27FC236}">
                <a16:creationId xmlns:a16="http://schemas.microsoft.com/office/drawing/2014/main" id="{5A5FD784-137A-5528-DEEC-A8BA0CEF7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1" r="525" b="-1"/>
          <a:stretch/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8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35867-D300-AC01-64B1-8B264D40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90476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113</Words>
  <Application>Microsoft Office PowerPoint</Application>
  <PresentationFormat>Widescreen</PresentationFormat>
  <Paragraphs>12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Github Codespaces</vt:lpstr>
      <vt:lpstr>What is Github Codespaces?</vt:lpstr>
      <vt:lpstr>Why should anyone care?</vt:lpstr>
      <vt:lpstr>Where is it?</vt:lpstr>
      <vt:lpstr>PowerPoint Presentation</vt:lpstr>
      <vt:lpstr>Github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Codespaces</dc:title>
  <dc:creator>Niloofar Gilani</dc:creator>
  <cp:lastModifiedBy>Niloofar Gilani</cp:lastModifiedBy>
  <cp:revision>2</cp:revision>
  <dcterms:created xsi:type="dcterms:W3CDTF">2023-02-01T03:20:02Z</dcterms:created>
  <dcterms:modified xsi:type="dcterms:W3CDTF">2023-02-27T06:17:29Z</dcterms:modified>
</cp:coreProperties>
</file>