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eb2f9bdf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eb2f9bdf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eb2f9bdf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eb2f9bdf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eb2f9bdf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eb2f9bdf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eb2f9bdf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eb2f9bd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eb2f9bd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eb2f9bd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b2f9bd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eb2f9bd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cP0I9w2coGU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ithub.com/en/actions/learn-github-actions/understanding-github-a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SENG 321 Lab 5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31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Intro to GH Actions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CI/CD platform to automate your build-test-deployment pipeline.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workflows triggered by other events in repository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 initiates a specific </a:t>
            </a:r>
            <a:r>
              <a:rPr b="1" lang="en" sz="1800"/>
              <a:t>workflow</a:t>
            </a:r>
            <a:r>
              <a:rPr lang="en" sz="1800"/>
              <a:t> to add labels when a team member creates a new issue.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CI/CD?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Continuous Integration: </a:t>
            </a:r>
            <a:r>
              <a:rPr lang="en"/>
              <a:t>new code changes to software regularly built, tested, merged into shared repo.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Continuous Delivery/Deployment: </a:t>
            </a:r>
            <a:r>
              <a:rPr lang="en"/>
              <a:t>changes</a:t>
            </a:r>
            <a:r>
              <a:rPr lang="en"/>
              <a:t> to an application automatically tested for errors, and deployed into a live production environment / released to customers. 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Workflow?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Configurable &amp; automated process to run tasks.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be triggered manually or set to a schedule.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 always, feel free to leave us a comment below and don't forget to subscribe: http://bit.ly/subgithub&#10;&#10;Thanks!&#10;&#10;Connect with us.&#10;Facebook: http://fb.com/github&#10;Twitter: http://twitter.com/github&#10;LinkedIn: http://linkedin.com/company/github&#10;&#10;About GitHub&#10;GitHub is the best place to share code with friends, co-workers, classmates, and complete strangers. Millions of people use GitHub to build amazing things together. For more info, go to http://github.com" id="91" name="Google Shape;91;p17" title="GitHub Actions - Supercharge your GitHub Flow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450" y="126650"/>
            <a:ext cx="6520250" cy="48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 Actions Resources </a:t>
            </a:r>
            <a:r>
              <a:rPr i="1" lang="en" sz="2200"/>
              <a:t>(if you’re interested)</a:t>
            </a:r>
            <a:endParaRPr i="1" sz="22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https://docs.github.com/en/actions/learn-github-actions/understanding-github-actions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Week’s Labs: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update me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general states of your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requirements you have been able to find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far your group has gotten on A2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Tomorrow:</a:t>
            </a:r>
            <a:r>
              <a:rPr lang="en"/>
              <a:t> Codespaces Tutorial and work session.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