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9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549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4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6275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0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0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smtClean="0"/>
              <a:t>Portfolio </a:t>
            </a:r>
            <a:r>
              <a:rPr lang="en-US" sz="4800" dirty="0"/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16549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portfolio optimization –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7378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613" y="775871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25455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Model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24372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The optimization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359500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portfolio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25280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421045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5D1F-FC14-4871-AAF2-295D65D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161" y="881888"/>
            <a:ext cx="8288032" cy="1225208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the efficient frontier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6A9A3-2F2F-46E5-B0D3-51E98FB8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Alon </a:t>
            </a:r>
            <a:r>
              <a:rPr lang="en-US" dirty="0" err="1"/>
              <a:t>Mannor</a:t>
            </a:r>
            <a:r>
              <a:rPr lang="en-US" dirty="0"/>
              <a:t>  and Ady Michelson</a:t>
            </a:r>
          </a:p>
        </p:txBody>
      </p:sp>
    </p:spTree>
    <p:extLst>
      <p:ext uri="{BB962C8B-B14F-4D97-AF65-F5344CB8AC3E}">
        <p14:creationId xmlns:p14="http://schemas.microsoft.com/office/powerpoint/2010/main" val="3724641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69</Words>
  <Application>Microsoft Office PowerPoint</Application>
  <PresentationFormat>מסך רחב</PresentationFormat>
  <Paragraphs>16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Portfolio optimization</vt:lpstr>
      <vt:lpstr>portfolio optimization – The problem</vt:lpstr>
      <vt:lpstr>The data</vt:lpstr>
      <vt:lpstr>Model the problem</vt:lpstr>
      <vt:lpstr>The optimization algorithm</vt:lpstr>
      <vt:lpstr>portfolio optimization</vt:lpstr>
      <vt:lpstr>results</vt:lpstr>
      <vt:lpstr>the efficient frontier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Ady Michelson</dc:creator>
  <cp:lastModifiedBy>amannor</cp:lastModifiedBy>
  <cp:revision>3</cp:revision>
  <dcterms:created xsi:type="dcterms:W3CDTF">2021-06-09T13:24:56Z</dcterms:created>
  <dcterms:modified xsi:type="dcterms:W3CDTF">2021-06-09T13:44:52Z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t-admich@microsoft.com</vt:lpwstr>
  </property>
  <property fmtid="{D5CDD505-2E9C-101B-9397-08002B2CF9AE}" pid="5" name="MSIP_Label_f42aa342-8706-4288-bd11-ebb85995028c_SetDate">
    <vt:lpwstr>2021-06-09T13:26:47.6079732Z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58986136-e8a1-440c-ab76-2ad02c92842e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