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6813-6C64-4AE0-B0D6-06A418DB7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0D7A1-A922-4096-8082-00743C02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4AFFF-8244-4128-8922-CE482606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5BE7-2D41-491D-BEBC-D73AD919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77F8-7FF1-4173-A983-4F8D026D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279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9E5E-828D-488B-BA56-D4F0CEEF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113A-E09F-449E-977B-2C3A2D6A4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E691-89D4-4BE1-9AE7-026708FE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383C-A049-4B79-BBF8-589858F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4976-003E-4C87-844A-AE00668C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76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25240-D9EE-444B-859F-EBD39808E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97020-93EB-4494-82D7-226EAD156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8E31-9E4A-4BF9-8B53-61423070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AF7-45DC-49FD-B4B2-E3304432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E712-18A6-4F17-991D-7619794D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888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5BA3-7F32-4FBA-95B0-CFF7D620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9CB2-A9B3-46B5-94A9-91FE98D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459D-3506-42AC-B88D-F433BF97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A69B-4860-4BCB-A1EF-DD495D5D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AF72-0DC2-49F2-AE0A-0777BA9E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09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6C00-2BC2-4E35-A1AB-8B6C3D7B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004D-8E5B-4B22-AB02-8AF0F80D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57B4-BEC8-4280-A6EE-F96DFE1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0BC1-3F16-4B85-9353-35D6B554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0EEC-BD13-41A3-8FA1-5FB68CF8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1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3A33-06D1-405A-9DF5-3F05919C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21E9-969A-4529-9E01-EEBCB25E6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1376C-1492-4A60-A3C3-F789C23C6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881-4D02-4A2B-AEBE-63ED7448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BB58-F0F9-4AE7-85A3-8AFE022F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3351C-4F17-4D55-B1BA-48859962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4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7A70-7674-46C2-9F68-E26E80F7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B8AA-DECF-454D-AB17-BDD267F7C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9C524-3023-412E-9D1E-07C2BF940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207C-DC7D-45C6-8744-0FEFFA79E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E7DBF-B197-4DF7-9C9E-CE3C3B46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B344C-DD74-43E9-AB8E-455382E3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D80DB-5173-45A5-904D-67E9692C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89D5C-EC96-4469-A7AB-835DF8DA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00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45F3-AD47-4644-9C0C-5DD335BE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D1812-34FC-4A36-9AED-ABBEA16F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D21B5-8871-4587-990D-47964829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E292B-E311-44EE-9908-B44B7D31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19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CC21C-68EA-4664-BB1B-7ED59EA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7CCEE-6B9A-46BE-8E82-6EE6C2F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D8B72-DD40-425E-AB59-D7EA347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02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7D54-FA29-4CE8-A4B4-DD55EDD7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C9BD-EABA-4F4D-AF4E-45D9DAE7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082AF-C204-4B9F-B6A3-AC6FD24FA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C4CB-8BAC-4512-BC39-498CFAB9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E6FDA-8EE0-4D4C-AD05-5DD2EF1C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36145-CFC4-4C5F-87CF-8AC38A61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77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933E-7AA1-4B16-B794-E31B0CB5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3E159-87FE-4316-AAA0-9FFCE419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D42BC-C4F4-4D4B-AD10-7B767C87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94630-1293-4F0E-918B-F9C907CF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76AE-FD50-47F3-81D9-E012E22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866A-9698-4E28-B186-3EEBA55A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9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51C83-AC46-43F5-84DD-5EA60A95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CE275-F58B-4D29-BD65-06CE7020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A73D7-6490-464B-BD59-8EFF1D884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36C1-8F52-445D-867D-E04964D67636}" type="datetimeFigureOut">
              <a:rPr lang="he-IL" smtClean="0"/>
              <a:t>כ"א/תמוז/תש"ף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A976-ED5E-41F7-AF0A-05C42EF41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C3B4-72CA-4739-B10D-7E6C591DD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D880-8305-4006-9D35-D32F73827A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5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708B-AEDF-46FB-AC71-B81DDDF5B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X – Company name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69047-9A86-476A-85E9-11A71CC38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Students names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518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C9E-5B2B-401E-853F-A30B32F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15BE-C8B1-4F7A-8A9E-61844526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08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FC9E-5B2B-401E-853F-A30B32F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15BE-C8B1-4F7A-8A9E-61844526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05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EAE0-E2A0-48D0-9FA8-4D154C0A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517C-BA7C-4BAD-9636-104A5CE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525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2A36-562B-4C53-9B42-03B0AF7C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8417-179C-4B87-BD7F-9E615FA6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05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A973-582F-4746-8C09-A3417CD1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8EDB-96C7-409F-B0D8-F74501A49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779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8B73-D978-4D21-A456-8A004566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lessons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1369-2BA4-4062-BAE9-91DF85C9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9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B48B-43C3-406C-87A8-4DED11C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9076-7E34-4A3D-BD09-63E98FB8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14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X – Company name</vt:lpstr>
      <vt:lpstr>Background</vt:lpstr>
      <vt:lpstr>Motivation</vt:lpstr>
      <vt:lpstr>Data</vt:lpstr>
      <vt:lpstr>Architecture</vt:lpstr>
      <vt:lpstr>Results</vt:lpstr>
      <vt:lpstr>Key lessons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X – Company name</dc:title>
  <dc:creator>Michael Czeizler</dc:creator>
  <cp:lastModifiedBy>Michael Czeizler</cp:lastModifiedBy>
  <cp:revision>2</cp:revision>
  <dcterms:created xsi:type="dcterms:W3CDTF">2020-07-12T21:43:51Z</dcterms:created>
  <dcterms:modified xsi:type="dcterms:W3CDTF">2020-07-12T21:48:56Z</dcterms:modified>
</cp:coreProperties>
</file>