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binary" PartName="/ppt/metadata"/>
  <Override ContentType="application/vnd.openxmlformats-officedocument.presentationml.notesMaster+xml" PartName="/ppt/notesMasters/notesMaster1.xml"/>
  <Override ContentType="application/vnd.openxmlformats-officedocument.presentationml.commentAuthors+xml" PartName="/ppt/commentAuthors.xml"/>
  <Override ContentType="application/vnd.openxmlformats-officedocument.presentationml.presProps+xml" PartName="/ppt/pres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Lst>
  <p:sldSz cy="6858000" cx="12192000"/>
  <p:notesSz cx="6858000" cy="9144000"/>
  <p:embeddedFontLst>
    <p:embeddedFont>
      <p:font typeface="Roboto"/>
      <p:regular r:id="rId22"/>
      <p:bold r:id="rId23"/>
      <p:italic r:id="rId24"/>
      <p:boldItalic r:id="rId25"/>
    </p:embeddedFont>
    <p:embeddedFont>
      <p:font typeface="PT Sans Narrow"/>
      <p:regular r:id="rId26"/>
      <p:bold r:id="rId27"/>
    </p:embeddedFont>
    <p:embeddedFont>
      <p:font typeface="Helvetica Neue"/>
      <p:regular r:id="rId28"/>
      <p:bold r:id="rId29"/>
      <p:italic r:id="rId30"/>
      <p:boldItalic r:id="rId31"/>
    </p:embeddedFont>
    <p:embeddedFont>
      <p:font typeface="Open Sans"/>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36" roundtripDataSignature="AMtx7mhlMcm+0j+SGQXTG1ZNfAUxVRZbOQ=="/>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1" name="amannor"/>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3A1D831-B1DB-4158-B084-4EA790E584C7}">
  <a:tblStyle styleId="{C3A1D831-B1DB-4158-B084-4EA790E584C7}" styleName="Table_0">
    <a:wholeTbl>
      <a:tcTxStyle b="off" i="off">
        <a:font>
          <a:latin typeface="Calibri"/>
          <a:ea typeface="Calibri"/>
          <a:cs typeface="Calibri"/>
        </a:font>
        <a:srgbClr val="000000"/>
      </a:tcTxStyle>
      <a:tcStyle>
        <a:tcBdr>
          <a:left>
            <a:ln cap="flat" cmpd="sng" w="12700">
              <a:solidFill>
                <a:srgbClr val="FFFFFF"/>
              </a:solidFill>
              <a:prstDash val="solid"/>
              <a:round/>
              <a:headEnd len="sm" w="sm" type="none"/>
              <a:tailEnd len="sm" w="sm" type="none"/>
            </a:ln>
          </a:left>
          <a:right>
            <a:ln cap="flat" cmpd="sng" w="12700">
              <a:solidFill>
                <a:srgbClr val="FFFFFF"/>
              </a:solidFill>
              <a:prstDash val="solid"/>
              <a:round/>
              <a:headEnd len="sm" w="sm" type="none"/>
              <a:tailEnd len="sm" w="sm" type="none"/>
            </a:ln>
          </a:right>
          <a:top>
            <a:ln cap="flat" cmpd="sng" w="12700">
              <a:solidFill>
                <a:srgbClr val="FFFFFF"/>
              </a:solidFill>
              <a:prstDash val="solid"/>
              <a:round/>
              <a:headEnd len="sm" w="sm" type="none"/>
              <a:tailEnd len="sm" w="sm" type="none"/>
            </a:ln>
          </a:top>
          <a:bottom>
            <a:ln cap="flat" cmpd="sng" w="12700">
              <a:solidFill>
                <a:srgbClr val="FFFFFF"/>
              </a:solidFill>
              <a:prstDash val="solid"/>
              <a:round/>
              <a:headEnd len="sm" w="sm" type="none"/>
              <a:tailEnd len="sm" w="sm" type="none"/>
            </a:ln>
          </a:bottom>
          <a:insideH>
            <a:ln cap="flat" cmpd="sng" w="12700">
              <a:solidFill>
                <a:srgbClr val="FFFFFF"/>
              </a:solidFill>
              <a:prstDash val="solid"/>
              <a:round/>
              <a:headEnd len="sm" w="sm" type="none"/>
              <a:tailEnd len="sm" w="sm" type="none"/>
            </a:ln>
          </a:insideH>
          <a:insideV>
            <a:ln cap="flat" cmpd="sng" w="12700">
              <a:solidFill>
                <a:srgbClr val="FFFFFF"/>
              </a:solidFill>
              <a:prstDash val="solid"/>
              <a:round/>
              <a:headEnd len="sm" w="sm" type="none"/>
              <a:tailEnd len="sm" w="sm" type="none"/>
            </a:ln>
          </a:insideV>
        </a:tcBdr>
        <a:fill>
          <a:solidFill>
            <a:srgbClr val="CDD4EA"/>
          </a:solidFill>
        </a:fill>
      </a:tcStyle>
    </a:wholeTbl>
    <a:band1H>
      <a:tcTxStyle/>
    </a:band1H>
    <a:band2H>
      <a:tcTxStyle b="off" i="off"/>
      <a:tcStyle>
        <a:fill>
          <a:solidFill>
            <a:srgbClr val="E8EBF5"/>
          </a:solidFill>
        </a:fill>
      </a:tcStyle>
    </a:band2H>
    <a:band1V>
      <a:tcTxStyle/>
    </a:band1V>
    <a:band2V>
      <a:tcTxStyle/>
    </a:band2V>
    <a:lastCol>
      <a:tcTxStyle/>
    </a:lastCol>
    <a:firstCol>
      <a:tcTxStyle b="on" i="off">
        <a:font>
          <a:latin typeface="Calibri"/>
          <a:ea typeface="Calibri"/>
          <a:cs typeface="Calibri"/>
        </a:font>
        <a:srgbClr val="FFFFFF"/>
      </a:tcTxStyle>
      <a:tcStyle>
        <a:tcBdr>
          <a:left>
            <a:ln cap="flat" cmpd="sng" w="12700">
              <a:solidFill>
                <a:srgbClr val="FFFFFF"/>
              </a:solidFill>
              <a:prstDash val="solid"/>
              <a:round/>
              <a:headEnd len="sm" w="sm" type="none"/>
              <a:tailEnd len="sm" w="sm" type="none"/>
            </a:ln>
          </a:left>
          <a:right>
            <a:ln cap="flat" cmpd="sng" w="12700">
              <a:solidFill>
                <a:srgbClr val="FFFFFF"/>
              </a:solidFill>
              <a:prstDash val="solid"/>
              <a:round/>
              <a:headEnd len="sm" w="sm" type="none"/>
              <a:tailEnd len="sm" w="sm" type="none"/>
            </a:ln>
          </a:right>
          <a:top>
            <a:ln cap="flat" cmpd="sng" w="12700">
              <a:solidFill>
                <a:srgbClr val="FFFFFF"/>
              </a:solidFill>
              <a:prstDash val="solid"/>
              <a:round/>
              <a:headEnd len="sm" w="sm" type="none"/>
              <a:tailEnd len="sm" w="sm" type="none"/>
            </a:ln>
          </a:top>
          <a:bottom>
            <a:ln cap="flat" cmpd="sng" w="12700">
              <a:solidFill>
                <a:srgbClr val="FFFFFF"/>
              </a:solidFill>
              <a:prstDash val="solid"/>
              <a:round/>
              <a:headEnd len="sm" w="sm" type="none"/>
              <a:tailEnd len="sm" w="sm" type="none"/>
            </a:ln>
          </a:bottom>
          <a:insideH>
            <a:ln cap="flat" cmpd="sng" w="12700">
              <a:solidFill>
                <a:srgbClr val="FFFFFF"/>
              </a:solidFill>
              <a:prstDash val="solid"/>
              <a:round/>
              <a:headEnd len="sm" w="sm" type="none"/>
              <a:tailEnd len="sm" w="sm" type="none"/>
            </a:ln>
          </a:insideH>
          <a:insideV>
            <a:ln cap="flat" cmpd="sng" w="12700">
              <a:solidFill>
                <a:srgbClr val="FFFFFF"/>
              </a:solidFill>
              <a:prstDash val="solid"/>
              <a:round/>
              <a:headEnd len="sm" w="sm" type="none"/>
              <a:tailEnd len="sm" w="sm" type="none"/>
            </a:ln>
          </a:insideV>
        </a:tcBdr>
        <a:fill>
          <a:solidFill>
            <a:schemeClr val="accent1"/>
          </a:solidFill>
        </a:fill>
      </a:tcStyle>
    </a:firstCol>
    <a:lastRow>
      <a:tcTxStyle b="on" i="off">
        <a:font>
          <a:latin typeface="Calibri"/>
          <a:ea typeface="Calibri"/>
          <a:cs typeface="Calibri"/>
        </a:font>
        <a:srgbClr val="FFFFFF"/>
      </a:tcTxStyle>
      <a:tcStyle>
        <a:tcBdr>
          <a:left>
            <a:ln cap="flat" cmpd="sng" w="12700">
              <a:solidFill>
                <a:srgbClr val="FFFFFF"/>
              </a:solidFill>
              <a:prstDash val="solid"/>
              <a:round/>
              <a:headEnd len="sm" w="sm" type="none"/>
              <a:tailEnd len="sm" w="sm" type="none"/>
            </a:ln>
          </a:left>
          <a:right>
            <a:ln cap="flat" cmpd="sng" w="12700">
              <a:solidFill>
                <a:srgbClr val="FFFFFF"/>
              </a:solidFill>
              <a:prstDash val="solid"/>
              <a:round/>
              <a:headEnd len="sm" w="sm" type="none"/>
              <a:tailEnd len="sm" w="sm" type="none"/>
            </a:ln>
          </a:right>
          <a:top>
            <a:ln cap="flat" cmpd="sng" w="38100">
              <a:solidFill>
                <a:srgbClr val="FFFFFF"/>
              </a:solidFill>
              <a:prstDash val="solid"/>
              <a:round/>
              <a:headEnd len="sm" w="sm" type="none"/>
              <a:tailEnd len="sm" w="sm" type="none"/>
            </a:ln>
          </a:top>
          <a:bottom>
            <a:ln cap="flat" cmpd="sng" w="12700">
              <a:solidFill>
                <a:srgbClr val="FFFFFF"/>
              </a:solidFill>
              <a:prstDash val="solid"/>
              <a:round/>
              <a:headEnd len="sm" w="sm" type="none"/>
              <a:tailEnd len="sm" w="sm" type="none"/>
            </a:ln>
          </a:bottom>
          <a:insideH>
            <a:ln cap="flat" cmpd="sng" w="12700">
              <a:solidFill>
                <a:srgbClr val="FFFFFF"/>
              </a:solidFill>
              <a:prstDash val="solid"/>
              <a:round/>
              <a:headEnd len="sm" w="sm" type="none"/>
              <a:tailEnd len="sm" w="sm" type="none"/>
            </a:ln>
          </a:insideH>
          <a:insideV>
            <a:ln cap="flat" cmpd="sng" w="12700">
              <a:solidFill>
                <a:srgbClr val="FFFFFF"/>
              </a:solidFill>
              <a:prstDash val="solid"/>
              <a:round/>
              <a:headEnd len="sm" w="sm" type="none"/>
              <a:tailEnd len="sm" w="sm" type="none"/>
            </a:ln>
          </a:insideV>
        </a:tcBdr>
        <a:fill>
          <a:solidFill>
            <a:schemeClr val="accent1"/>
          </a:solidFill>
        </a:fill>
      </a:tcStyle>
    </a:lastRow>
    <a:seCell>
      <a:tcTxStyle/>
    </a:seCell>
    <a:swCell>
      <a:tcTxStyle/>
    </a:swCell>
    <a:firstRow>
      <a:tcTxStyle b="on" i="off">
        <a:font>
          <a:latin typeface="Calibri"/>
          <a:ea typeface="Calibri"/>
          <a:cs typeface="Calibri"/>
        </a:font>
        <a:srgbClr val="FFFFFF"/>
      </a:tcTxStyle>
      <a:tcStyle>
        <a:tcBdr>
          <a:left>
            <a:ln cap="flat" cmpd="sng" w="12700">
              <a:solidFill>
                <a:srgbClr val="FFFFFF"/>
              </a:solidFill>
              <a:prstDash val="solid"/>
              <a:round/>
              <a:headEnd len="sm" w="sm" type="none"/>
              <a:tailEnd len="sm" w="sm" type="none"/>
            </a:ln>
          </a:left>
          <a:right>
            <a:ln cap="flat" cmpd="sng" w="12700">
              <a:solidFill>
                <a:srgbClr val="FFFFFF"/>
              </a:solidFill>
              <a:prstDash val="solid"/>
              <a:round/>
              <a:headEnd len="sm" w="sm" type="none"/>
              <a:tailEnd len="sm" w="sm" type="none"/>
            </a:ln>
          </a:right>
          <a:top>
            <a:ln cap="flat" cmpd="sng" w="12700">
              <a:solidFill>
                <a:srgbClr val="FFFFFF"/>
              </a:solidFill>
              <a:prstDash val="solid"/>
              <a:round/>
              <a:headEnd len="sm" w="sm" type="none"/>
              <a:tailEnd len="sm" w="sm" type="none"/>
            </a:ln>
          </a:top>
          <a:bottom>
            <a:ln cap="flat" cmpd="sng" w="38100">
              <a:solidFill>
                <a:srgbClr val="FFFFFF"/>
              </a:solidFill>
              <a:prstDash val="solid"/>
              <a:round/>
              <a:headEnd len="sm" w="sm" type="none"/>
              <a:tailEnd len="sm" w="sm" type="none"/>
            </a:ln>
          </a:bottom>
          <a:insideH>
            <a:ln cap="flat" cmpd="sng" w="12700">
              <a:solidFill>
                <a:srgbClr val="FFFFFF"/>
              </a:solidFill>
              <a:prstDash val="solid"/>
              <a:round/>
              <a:headEnd len="sm" w="sm" type="none"/>
              <a:tailEnd len="sm" w="sm" type="none"/>
            </a:ln>
          </a:insideH>
          <a:insideV>
            <a:ln cap="flat" cmpd="sng" w="12700">
              <a:solidFill>
                <a:srgbClr val="FFFFFF"/>
              </a:solidFill>
              <a:prstDash val="solid"/>
              <a:round/>
              <a:headEnd len="sm" w="sm" type="none"/>
              <a:tailEnd len="sm" w="sm" type="none"/>
            </a:ln>
          </a:insideV>
        </a:tcBdr>
        <a:fill>
          <a:solidFill>
            <a:schemeClr val="accent1"/>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font" Target="fonts/Roboto-regular.fntdata"/><Relationship Id="rId21" Type="http://schemas.openxmlformats.org/officeDocument/2006/relationships/slide" Target="slides/slide15.xml"/><Relationship Id="rId24" Type="http://schemas.openxmlformats.org/officeDocument/2006/relationships/font" Target="fonts/Roboto-italic.fntdata"/><Relationship Id="rId23" Type="http://schemas.openxmlformats.org/officeDocument/2006/relationships/font" Target="fonts/Roboto-bold.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commentAuthors" Target="commentAuthors.xml"/><Relationship Id="rId9" Type="http://schemas.openxmlformats.org/officeDocument/2006/relationships/slide" Target="slides/slide3.xml"/><Relationship Id="rId26" Type="http://schemas.openxmlformats.org/officeDocument/2006/relationships/font" Target="fonts/PTSansNarrow-regular.fntdata"/><Relationship Id="rId25" Type="http://schemas.openxmlformats.org/officeDocument/2006/relationships/font" Target="fonts/Roboto-boldItalic.fntdata"/><Relationship Id="rId28" Type="http://schemas.openxmlformats.org/officeDocument/2006/relationships/font" Target="fonts/HelveticaNeue-regular.fntdata"/><Relationship Id="rId27" Type="http://schemas.openxmlformats.org/officeDocument/2006/relationships/font" Target="fonts/PTSansNarrow-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HelveticaNeue-bold.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HelveticaNeue-boldItalic.fntdata"/><Relationship Id="rId30" Type="http://schemas.openxmlformats.org/officeDocument/2006/relationships/font" Target="fonts/HelveticaNeue-italic.fntdata"/><Relationship Id="rId11" Type="http://schemas.openxmlformats.org/officeDocument/2006/relationships/slide" Target="slides/slide5.xml"/><Relationship Id="rId33" Type="http://schemas.openxmlformats.org/officeDocument/2006/relationships/font" Target="fonts/OpenSans-bold.fntdata"/><Relationship Id="rId10" Type="http://schemas.openxmlformats.org/officeDocument/2006/relationships/slide" Target="slides/slide4.xml"/><Relationship Id="rId32" Type="http://schemas.openxmlformats.org/officeDocument/2006/relationships/font" Target="fonts/OpenSans-regular.fntdata"/><Relationship Id="rId13" Type="http://schemas.openxmlformats.org/officeDocument/2006/relationships/slide" Target="slides/slide7.xml"/><Relationship Id="rId35" Type="http://schemas.openxmlformats.org/officeDocument/2006/relationships/font" Target="fonts/OpenSans-boldItalic.fntdata"/><Relationship Id="rId12" Type="http://schemas.openxmlformats.org/officeDocument/2006/relationships/slide" Target="slides/slide6.xml"/><Relationship Id="rId34" Type="http://schemas.openxmlformats.org/officeDocument/2006/relationships/font" Target="fonts/OpenSans-italic.fntdata"/><Relationship Id="rId15" Type="http://schemas.openxmlformats.org/officeDocument/2006/relationships/slide" Target="slides/slide9.xml"/><Relationship Id="rId14" Type="http://schemas.openxmlformats.org/officeDocument/2006/relationships/slide" Target="slides/slide8.xml"/><Relationship Id="rId36" Type="http://customschemas.google.com/relationships/presentationmetadata" Target="meta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1-10-09T14:02:31.740">
    <p:pos x="10" y="10"/>
    <p:text/>
    <p:extLst>
      <p:ext uri="{C676402C-5697-4E1C-873F-D02D1690AC5C}">
        <p15:threadingInfo timeZoneBias="0"/>
      </p:ext>
      <p:ext uri="http://customooxmlschemas.google.com/">
        <go:slidesCustomData xmlns:go="http://customooxmlschemas.google.com/" commentPostId="AAAAQoNKcNo"/>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 name="Google Shape;4;n"/>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lvl1pPr indent="-228600" lvl="0" marL="457200" marR="0" rtl="1" algn="l">
              <a:spcBef>
                <a:spcPts val="0"/>
              </a:spcBef>
              <a:spcAft>
                <a:spcPts val="0"/>
              </a:spcAft>
              <a:buSzPts val="1400"/>
              <a:buNone/>
              <a:defRPr b="0" i="0" sz="1200" u="none" cap="none" strike="noStrike">
                <a:latin typeface="Calibri"/>
                <a:ea typeface="Calibri"/>
                <a:cs typeface="Calibri"/>
                <a:sym typeface="Calibri"/>
              </a:defRPr>
            </a:lvl1pPr>
            <a:lvl2pPr indent="-228600" lvl="1" marL="914400" marR="0" rtl="1" algn="l">
              <a:spcBef>
                <a:spcPts val="0"/>
              </a:spcBef>
              <a:spcAft>
                <a:spcPts val="0"/>
              </a:spcAft>
              <a:buSzPts val="1400"/>
              <a:buNone/>
              <a:defRPr b="0" i="0" sz="1200" u="none" cap="none" strike="noStrike">
                <a:latin typeface="Calibri"/>
                <a:ea typeface="Calibri"/>
                <a:cs typeface="Calibri"/>
                <a:sym typeface="Calibri"/>
              </a:defRPr>
            </a:lvl2pPr>
            <a:lvl3pPr indent="-228600" lvl="2" marL="1371600" marR="0" rtl="1" algn="l">
              <a:spcBef>
                <a:spcPts val="0"/>
              </a:spcBef>
              <a:spcAft>
                <a:spcPts val="0"/>
              </a:spcAft>
              <a:buSzPts val="1400"/>
              <a:buNone/>
              <a:defRPr b="0" i="0" sz="1200" u="none" cap="none" strike="noStrike">
                <a:latin typeface="Calibri"/>
                <a:ea typeface="Calibri"/>
                <a:cs typeface="Calibri"/>
                <a:sym typeface="Calibri"/>
              </a:defRPr>
            </a:lvl3pPr>
            <a:lvl4pPr indent="-228600" lvl="3" marL="1828800" marR="0" rtl="1" algn="l">
              <a:spcBef>
                <a:spcPts val="0"/>
              </a:spcBef>
              <a:spcAft>
                <a:spcPts val="0"/>
              </a:spcAft>
              <a:buSzPts val="1400"/>
              <a:buNone/>
              <a:defRPr b="0" i="0" sz="1200" u="none" cap="none" strike="noStrike">
                <a:latin typeface="Calibri"/>
                <a:ea typeface="Calibri"/>
                <a:cs typeface="Calibri"/>
                <a:sym typeface="Calibri"/>
              </a:defRPr>
            </a:lvl4pPr>
            <a:lvl5pPr indent="-228600" lvl="4" marL="2286000" marR="0" rtl="1" algn="l">
              <a:spcBef>
                <a:spcPts val="0"/>
              </a:spcBef>
              <a:spcAft>
                <a:spcPts val="0"/>
              </a:spcAft>
              <a:buSzPts val="1400"/>
              <a:buNone/>
              <a:defRPr b="0" i="0" sz="1200" u="none" cap="none" strike="noStrike">
                <a:latin typeface="Calibri"/>
                <a:ea typeface="Calibri"/>
                <a:cs typeface="Calibri"/>
                <a:sym typeface="Calibri"/>
              </a:defRPr>
            </a:lvl5pPr>
            <a:lvl6pPr indent="-228600" lvl="5" marL="2743200" marR="0" rtl="1" algn="l">
              <a:spcBef>
                <a:spcPts val="0"/>
              </a:spcBef>
              <a:spcAft>
                <a:spcPts val="0"/>
              </a:spcAft>
              <a:buSzPts val="1400"/>
              <a:buNone/>
              <a:defRPr b="0" i="0" sz="1200" u="none" cap="none" strike="noStrike">
                <a:latin typeface="Calibri"/>
                <a:ea typeface="Calibri"/>
                <a:cs typeface="Calibri"/>
                <a:sym typeface="Calibri"/>
              </a:defRPr>
            </a:lvl6pPr>
            <a:lvl7pPr indent="-228600" lvl="6" marL="3200400" marR="0" rtl="1" algn="l">
              <a:spcBef>
                <a:spcPts val="0"/>
              </a:spcBef>
              <a:spcAft>
                <a:spcPts val="0"/>
              </a:spcAft>
              <a:buSzPts val="1400"/>
              <a:buNone/>
              <a:defRPr b="0" i="0" sz="1200" u="none" cap="none" strike="noStrike">
                <a:latin typeface="Calibri"/>
                <a:ea typeface="Calibri"/>
                <a:cs typeface="Calibri"/>
                <a:sym typeface="Calibri"/>
              </a:defRPr>
            </a:lvl7pPr>
            <a:lvl8pPr indent="-228600" lvl="7" marL="3657600" marR="0" rtl="1" algn="l">
              <a:spcBef>
                <a:spcPts val="0"/>
              </a:spcBef>
              <a:spcAft>
                <a:spcPts val="0"/>
              </a:spcAft>
              <a:buSzPts val="1400"/>
              <a:buNone/>
              <a:defRPr b="0" i="0" sz="1200" u="none" cap="none" strike="noStrike">
                <a:latin typeface="Calibri"/>
                <a:ea typeface="Calibri"/>
                <a:cs typeface="Calibri"/>
                <a:sym typeface="Calibri"/>
              </a:defRPr>
            </a:lvl8pPr>
            <a:lvl9pPr indent="-228600" lvl="8" marL="4114800" marR="0" rtl="1" algn="l">
              <a:spcBef>
                <a:spcPts val="0"/>
              </a:spcBef>
              <a:spcAft>
                <a:spcPts val="0"/>
              </a:spcAft>
              <a:buSzPts val="1400"/>
              <a:buNone/>
              <a:defRPr b="0" i="0" sz="1200" u="none" cap="none" strike="noStrike">
                <a:latin typeface="Calibri"/>
                <a:ea typeface="Calibri"/>
                <a:cs typeface="Calibri"/>
                <a:sym typeface="Calibri"/>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p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Alon: Hi everyone, in this presentation we will overview our implementation of predictive test selection.</a:t>
            </a:r>
            <a:endParaRPr/>
          </a:p>
          <a:p>
            <a:pPr indent="0" lvl="0" marL="0" rtl="0" algn="l">
              <a:spcBef>
                <a:spcPts val="0"/>
              </a:spcBef>
              <a:spcAft>
                <a:spcPts val="0"/>
              </a:spcAft>
              <a:buNone/>
            </a:pPr>
            <a:r>
              <a:rPr lang="en-US"/>
              <a:t>Our implementation is based on previous work made by Facebook.  </a:t>
            </a:r>
            <a:endParaRPr/>
          </a:p>
          <a:p>
            <a:pPr indent="0" lvl="0" marL="0" rtl="0" algn="l">
              <a:spcBef>
                <a:spcPts val="0"/>
              </a:spcBef>
              <a:spcAft>
                <a:spcPts val="0"/>
              </a:spcAft>
              <a:buNone/>
            </a:pPr>
            <a:r>
              <a:rPr lang="en-US"/>
              <a:t>My name is Alon Mannor and with me today is my partner Rubi Arviv.</a:t>
            </a:r>
            <a:endParaRPr/>
          </a:p>
          <a:p>
            <a:pPr indent="0" lvl="0" marL="0" rtl="0" algn="l">
              <a:spcBef>
                <a:spcPts val="0"/>
              </a:spcBef>
              <a:spcAft>
                <a:spcPts val="0"/>
              </a:spcAft>
              <a:buNone/>
            </a:pPr>
            <a:r>
              <a:t/>
            </a:r>
            <a:endParaRPr/>
          </a:p>
        </p:txBody>
      </p:sp>
      <p:sp>
        <p:nvSpPr>
          <p:cNvPr id="68" name="Google Shape;68;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f7c33118e2_0_2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r>
              <a:t/>
            </a:r>
            <a:endParaRPr/>
          </a:p>
        </p:txBody>
      </p:sp>
      <p:sp>
        <p:nvSpPr>
          <p:cNvPr id="144" name="Google Shape;144;gf7c33118e2_0_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f715d59d99_0_37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r>
              <a:t/>
            </a:r>
            <a:endParaRPr/>
          </a:p>
        </p:txBody>
      </p:sp>
      <p:sp>
        <p:nvSpPr>
          <p:cNvPr id="153" name="Google Shape;153;gf715d59d99_0_37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62" name="Google Shape;162;p10: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Last in deed, but in thought – prime:</a:t>
            </a:r>
            <a:endParaRPr/>
          </a:p>
          <a:p>
            <a:pPr indent="0" lvl="0" marL="0" rtl="0" algn="l">
              <a:spcBef>
                <a:spcPts val="0"/>
              </a:spcBef>
              <a:spcAft>
                <a:spcPts val="0"/>
              </a:spcAft>
              <a:buNone/>
            </a:pPr>
            <a:r>
              <a:rPr lang="en-US"/>
              <a:t> - Plan your project with the forethought of running such a test selection scheme.</a:t>
            </a:r>
            <a:endParaRPr/>
          </a:p>
          <a:p>
            <a:pPr indent="0" lvl="0" marL="0" rtl="0" algn="l">
              <a:spcBef>
                <a:spcPts val="0"/>
              </a:spcBef>
              <a:spcAft>
                <a:spcPts val="0"/>
              </a:spcAft>
              <a:buNone/>
            </a:pPr>
            <a:r>
              <a:rPr lang="en-US"/>
              <a:t>	- Specifically in this project – any test run should be easily mapped to the file\s that host the test’s code</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US" u="sng"/>
              <a:t>Balanced data matters</a:t>
            </a:r>
            <a:endParaRPr/>
          </a:p>
          <a:p>
            <a:pPr indent="0" lvl="0" marL="0" rtl="0" algn="l">
              <a:spcBef>
                <a:spcPts val="0"/>
              </a:spcBef>
              <a:spcAft>
                <a:spcPts val="0"/>
              </a:spcAft>
              <a:buNone/>
            </a:pPr>
            <a:r>
              <a:rPr lang="en-US"/>
              <a:t>Produce it in the first place – by far one of the most important insights! This methodology should be employed on code much earlier than just-before-its-PR’d-to-master-branch.</a:t>
            </a:r>
            <a:endParaRPr/>
          </a:p>
          <a:p>
            <a:pPr indent="0" lvl="0" marL="0" rtl="0" algn="l">
              <a:spcBef>
                <a:spcPts val="0"/>
              </a:spcBef>
              <a:spcAft>
                <a:spcPts val="0"/>
              </a:spcAft>
              <a:buNone/>
            </a:pPr>
            <a:r>
              <a:rPr lang="en-US"/>
              <a:t>This should run on yet-to-be-completely-stable code (i.e. much earlier in the CI\CD cycle).</a:t>
            </a:r>
            <a:endParaRPr/>
          </a:p>
          <a:p>
            <a:pPr indent="0" lvl="0" marL="0" rtl="0" algn="l">
              <a:spcBef>
                <a:spcPts val="0"/>
              </a:spcBef>
              <a:spcAft>
                <a:spcPts val="0"/>
              </a:spcAft>
              <a:buNone/>
            </a:pPr>
            <a:r>
              <a:rPr lang="en-US"/>
              <a:t>This has 2 bug advantages:</a:t>
            </a:r>
            <a:endParaRPr/>
          </a:p>
          <a:p>
            <a:pPr indent="0" lvl="0" marL="0" rtl="0" algn="l">
              <a:spcBef>
                <a:spcPts val="0"/>
              </a:spcBef>
              <a:spcAft>
                <a:spcPts val="0"/>
              </a:spcAft>
              <a:buNone/>
            </a:pPr>
            <a:r>
              <a:rPr lang="en-US"/>
              <a:t>	1) The data is more balanced</a:t>
            </a:r>
            <a:endParaRPr/>
          </a:p>
          <a:p>
            <a:pPr indent="0" lvl="0" marL="0" rtl="0" algn="l">
              <a:spcBef>
                <a:spcPts val="0"/>
              </a:spcBef>
              <a:spcAft>
                <a:spcPts val="0"/>
              </a:spcAft>
              <a:buNone/>
            </a:pPr>
            <a:r>
              <a:rPr lang="en-US"/>
              <a:t>	2) You catch mistakes much much earlier, thus reducing the overhead it takes to deal with them. It’s a know “axiom” in the industry that bugs being caught earlier are much less “expensive” (the normal hierarchy being developer-&gt;QA-&gt;Integration\E2E tests-&gt;Production</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US" u="sng"/>
              <a:t>Compensate for unbalanced data</a:t>
            </a:r>
            <a:endParaRPr/>
          </a:p>
          <a:p>
            <a:pPr indent="0" lvl="0" marL="0" rtl="0" algn="l">
              <a:spcBef>
                <a:spcPts val="0"/>
              </a:spcBef>
              <a:spcAft>
                <a:spcPts val="0"/>
              </a:spcAft>
              <a:buNone/>
            </a:pPr>
            <a:r>
              <a:rPr lang="en-US"/>
              <a:t>There are a lot of ways. A few of them are:</a:t>
            </a:r>
            <a:endParaRPr/>
          </a:p>
          <a:p>
            <a:pPr indent="0" lvl="0" marL="0" rtl="0" algn="l">
              <a:spcBef>
                <a:spcPts val="0"/>
              </a:spcBef>
              <a:spcAft>
                <a:spcPts val="0"/>
              </a:spcAft>
              <a:buNone/>
            </a:pPr>
            <a:r>
              <a:rPr lang="en-US"/>
              <a:t> - Train your model in batches of balanced data</a:t>
            </a:r>
            <a:endParaRPr/>
          </a:p>
          <a:p>
            <a:pPr indent="0" lvl="0" marL="0" rtl="0" algn="l">
              <a:spcBef>
                <a:spcPts val="0"/>
              </a:spcBef>
              <a:spcAft>
                <a:spcPts val="0"/>
              </a:spcAft>
              <a:buNone/>
            </a:pPr>
            <a:r>
              <a:rPr lang="en-US"/>
              <a:t> - Cut samples from your data, making your data set smalland more balanced</a:t>
            </a:r>
            <a:endParaRPr/>
          </a:p>
          <a:p>
            <a:pPr indent="0" lvl="0" marL="0" rtl="0" algn="l">
              <a:spcBef>
                <a:spcPts val="0"/>
              </a:spcBef>
              <a:spcAft>
                <a:spcPts val="0"/>
              </a:spcAft>
              <a:buNone/>
            </a:pPr>
            <a:r>
              <a:rPr lang="en-US"/>
              <a:t> - Syntactically produce data of the smaller group. This is tricky and should be done with care – you don’t too much unusual data. For example in our case, it’s very easy to create code that fails a lot of tests – simply make the code not compile altogether (e.g. by deleting a semicolon). However that’s not a good idea since it’ll be highly unrepresentative of real world code changes.</a:t>
            </a:r>
            <a:endParaRPr/>
          </a:p>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68" name="Google Shape;168;p11: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US" u="sng"/>
              <a:t>Go neural!</a:t>
            </a:r>
            <a:endParaRPr/>
          </a:p>
          <a:p>
            <a:pPr indent="0" lvl="0" marL="0" rtl="0" algn="l">
              <a:spcBef>
                <a:spcPts val="0"/>
              </a:spcBef>
              <a:spcAft>
                <a:spcPts val="0"/>
              </a:spcAft>
              <a:buNone/>
            </a:pPr>
            <a:r>
              <a:rPr lang="en-US"/>
              <a:t>We ran it on xgboost. It would be very </a:t>
            </a:r>
            <a:r>
              <a:rPr lang="en-US"/>
              <a:t>interesting to run it on </a:t>
            </a:r>
            <a:r>
              <a:rPr lang="en-US"/>
              <a:t>a neural-network type </a:t>
            </a:r>
            <a:r>
              <a:rPr lang="en-US"/>
              <a:t>implementation</a:t>
            </a:r>
            <a:r>
              <a:rPr lang="en-US"/>
              <a:t>.</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US" u="sng"/>
              <a:t>One size fits all…?</a:t>
            </a:r>
            <a:endParaRPr/>
          </a:p>
          <a:p>
            <a:pPr indent="0" lvl="0" marL="0" rtl="0" algn="l">
              <a:spcBef>
                <a:spcPts val="0"/>
              </a:spcBef>
              <a:spcAft>
                <a:spcPts val="0"/>
              </a:spcAft>
              <a:buNone/>
            </a:pPr>
            <a:r>
              <a:rPr lang="en-US"/>
              <a:t>Note: as for the features “minimal_distance” and “common_tokens” - they are framework \ language \ implementation dependent. These features were chosen by facebook because:</a:t>
            </a:r>
            <a:endParaRPr/>
          </a:p>
          <a:p>
            <a:pPr indent="0" lvl="0" marL="0" rtl="0" algn="l">
              <a:spcBef>
                <a:spcPts val="0"/>
              </a:spcBef>
              <a:spcAft>
                <a:spcPts val="0"/>
              </a:spcAft>
              <a:buNone/>
            </a:pPr>
            <a:r>
              <a:rPr lang="en-US"/>
              <a:t>It “...approximates how close are changes to a given target and the significance of the impact on it” (in the case of minimal distance)</a:t>
            </a:r>
            <a:endParaRPr/>
          </a:p>
          <a:p>
            <a:pPr indent="0" lvl="0" marL="0" rtl="0" algn="l">
              <a:spcBef>
                <a:spcPts val="0"/>
              </a:spcBef>
              <a:spcAft>
                <a:spcPts val="0"/>
              </a:spcAft>
              <a:buNone/>
            </a:pPr>
            <a:r>
              <a:rPr lang="en-US"/>
              <a:t>It Proxies “human perceived relevance” (in the case of common tokens)</a:t>
            </a:r>
            <a:endParaRPr/>
          </a:p>
          <a:p>
            <a:pPr indent="0" lvl="0" marL="0" rtl="0" algn="l">
              <a:spcBef>
                <a:spcPts val="0"/>
              </a:spcBef>
              <a:spcAft>
                <a:spcPts val="0"/>
              </a:spcAft>
              <a:buNone/>
            </a:pPr>
            <a:br>
              <a:rPr lang="en-US"/>
            </a:br>
            <a:r>
              <a:rPr lang="en-US"/>
              <a:t>In order to get similar insight from these features and to decouple the dependency in specific language etc., one should consider replacing \ adding a feature like “code coverage”. This means running a tool that, given a changeset, will output (approximately) how much code of the entire project is affected. </a:t>
            </a:r>
            <a:endParaRPr/>
          </a:p>
          <a:p>
            <a:pPr indent="0" lvl="0" marL="0" rtl="0" algn="l">
              <a:spcBef>
                <a:spcPts val="0"/>
              </a:spcBef>
              <a:spcAft>
                <a:spcPts val="0"/>
              </a:spcAft>
              <a:buNone/>
            </a:pPr>
            <a:br>
              <a:rPr lang="en-US"/>
            </a:b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f7c33118e2_0_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74" name="Google Shape;174;gf7c33118e2_0_2: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US" u="sng"/>
              <a:t>Go neural!</a:t>
            </a:r>
            <a:endParaRPr/>
          </a:p>
          <a:p>
            <a:pPr indent="0" lvl="0" marL="0" rtl="0" algn="l">
              <a:spcBef>
                <a:spcPts val="0"/>
              </a:spcBef>
              <a:spcAft>
                <a:spcPts val="0"/>
              </a:spcAft>
              <a:buNone/>
            </a:pPr>
            <a:r>
              <a:rPr lang="en-US"/>
              <a:t>We ran it on xgboost, this is begging for a neural-network type implementation.</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US" u="sng"/>
              <a:t>One size fits all…?</a:t>
            </a:r>
            <a:endParaRPr/>
          </a:p>
          <a:p>
            <a:pPr indent="0" lvl="0" marL="0" rtl="0" algn="l">
              <a:spcBef>
                <a:spcPts val="0"/>
              </a:spcBef>
              <a:spcAft>
                <a:spcPts val="0"/>
              </a:spcAft>
              <a:buNone/>
            </a:pPr>
            <a:r>
              <a:rPr lang="en-US"/>
              <a:t>Note: as for the features “minimal_distance” and “common_tokens” - they are framework \ language \ implementation dependent. These features were chosen by facebook because:</a:t>
            </a:r>
            <a:endParaRPr/>
          </a:p>
          <a:p>
            <a:pPr indent="0" lvl="0" marL="0" rtl="0" algn="l">
              <a:spcBef>
                <a:spcPts val="0"/>
              </a:spcBef>
              <a:spcAft>
                <a:spcPts val="0"/>
              </a:spcAft>
              <a:buNone/>
            </a:pPr>
            <a:r>
              <a:rPr lang="en-US"/>
              <a:t>It “...approximates how close are changes to a given target and the significance of the impact on it” (in the case of minimal distance)</a:t>
            </a:r>
            <a:endParaRPr/>
          </a:p>
          <a:p>
            <a:pPr indent="0" lvl="0" marL="0" rtl="0" algn="l">
              <a:spcBef>
                <a:spcPts val="0"/>
              </a:spcBef>
              <a:spcAft>
                <a:spcPts val="0"/>
              </a:spcAft>
              <a:buNone/>
            </a:pPr>
            <a:r>
              <a:rPr lang="en-US"/>
              <a:t>It Proxies “human perceived relevance” (in the case of common tokens)</a:t>
            </a:r>
            <a:endParaRPr/>
          </a:p>
          <a:p>
            <a:pPr indent="0" lvl="0" marL="0" rtl="0" algn="l">
              <a:spcBef>
                <a:spcPts val="0"/>
              </a:spcBef>
              <a:spcAft>
                <a:spcPts val="0"/>
              </a:spcAft>
              <a:buNone/>
            </a:pPr>
            <a:br>
              <a:rPr lang="en-US"/>
            </a:br>
            <a:r>
              <a:rPr lang="en-US"/>
              <a:t>In order to get similar insight from these features and to decouple the dependency in specific language etc., one should consider replacing \ adding a feature like “code coverage”. This means running a tool that, given a changeset, will output (approximately) how much code of the entire project is affected. </a:t>
            </a:r>
            <a:endParaRPr/>
          </a:p>
          <a:p>
            <a:pPr indent="0" lvl="0" marL="0" rtl="0" algn="l">
              <a:spcBef>
                <a:spcPts val="0"/>
              </a:spcBef>
              <a:spcAft>
                <a:spcPts val="0"/>
              </a:spcAft>
              <a:buNone/>
            </a:pPr>
            <a:br>
              <a:rPr lang="en-US"/>
            </a:b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79" name="Google Shape;179;p5: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a:t> - Regarding the test_locators_to_paths – Add that the mapping can be to any number of files (1 or more). Since the output of each test run in the CI can vary widely from others, it was no easy task to find the mapping. Indeed we didn’t find one for each locator.</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f7c33118e2_0_1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As for the last bullet - it’s infeasible since it consumes too much resources (for example time, computation costs etc.)</a:t>
            </a:r>
            <a:endParaRPr/>
          </a:p>
        </p:txBody>
      </p:sp>
      <p:sp>
        <p:nvSpPr>
          <p:cNvPr id="78" name="Google Shape;78;gf7c33118e2_0_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r>
              <a:t/>
            </a:r>
            <a:endParaRPr/>
          </a:p>
        </p:txBody>
      </p:sp>
      <p:sp>
        <p:nvSpPr>
          <p:cNvPr id="84" name="Google Shape;84;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f7c33118e2_0_47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r>
              <a:t/>
            </a:r>
            <a:endParaRPr/>
          </a:p>
        </p:txBody>
      </p:sp>
      <p:sp>
        <p:nvSpPr>
          <p:cNvPr id="90" name="Google Shape;90;gf7c33118e2_0_47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lnSpc>
                <a:spcPct val="90000"/>
              </a:lnSpc>
              <a:spcBef>
                <a:spcPts val="1000"/>
              </a:spcBef>
              <a:spcAft>
                <a:spcPts val="0"/>
              </a:spcAft>
              <a:buNone/>
            </a:pPr>
            <a:r>
              <a:t/>
            </a:r>
            <a:endParaRPr/>
          </a:p>
        </p:txBody>
      </p:sp>
      <p:sp>
        <p:nvSpPr>
          <p:cNvPr id="96" name="Google Shape;96;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f7c33118e2_0_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02" name="Google Shape;102;gf7c33118e2_0_21: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Font typeface="Arial"/>
              <a:buNone/>
            </a:pPr>
            <a:r>
              <a:rPr lang="en-US">
                <a:solidFill>
                  <a:schemeClr val="dk1"/>
                </a:solidFill>
              </a:rPr>
              <a:t>We fetched the raw data of openshift from 2 endpoints.</a:t>
            </a:r>
            <a:endParaRPr>
              <a:solidFill>
                <a:schemeClr val="dk1"/>
              </a:solidFill>
            </a:endParaRPr>
          </a:p>
          <a:p>
            <a:pPr indent="0" lvl="0" marL="0" rtl="0" algn="l">
              <a:spcBef>
                <a:spcPts val="0"/>
              </a:spcBef>
              <a:spcAft>
                <a:spcPts val="0"/>
              </a:spcAft>
              <a:buClr>
                <a:schemeClr val="dk1"/>
              </a:buClr>
              <a:buFont typeface="Arial"/>
              <a:buNone/>
            </a:pPr>
            <a:r>
              <a:rPr lang="en-US">
                <a:solidFill>
                  <a:schemeClr val="dk1"/>
                </a:solidFill>
              </a:rPr>
              <a:t>The raw data was aggregated into separate interim datasets. These included a mapping between code-changes and the tests that were run on them (prior to deployment).</a:t>
            </a:r>
            <a:endParaRPr>
              <a:solidFill>
                <a:schemeClr val="dk1"/>
              </a:solidFill>
            </a:endParaRPr>
          </a:p>
          <a:p>
            <a:pPr indent="0" lvl="0" marL="0" rtl="0" algn="l">
              <a:spcBef>
                <a:spcPts val="0"/>
              </a:spcBef>
              <a:spcAft>
                <a:spcPts val="0"/>
              </a:spcAft>
              <a:buClr>
                <a:schemeClr val="dk1"/>
              </a:buClr>
              <a:buFont typeface="Arial"/>
              <a:buNone/>
            </a:pPr>
            <a:r>
              <a:rPr lang="en-US">
                <a:solidFill>
                  <a:schemeClr val="dk1"/>
                </a:solidFill>
              </a:rPr>
              <a:t>Other metadata was a list of historical changes made to the files in the project - for later use in the model.</a:t>
            </a:r>
            <a:endParaRPr>
              <a:solidFill>
                <a:schemeClr val="dk1"/>
              </a:solidFill>
            </a:endParaRPr>
          </a:p>
          <a:p>
            <a:pPr indent="0" lvl="0" marL="0" marR="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08" name="Google Shape;108;p6: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f7c33118e2_0_4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14" name="Google Shape;114;gf7c33118e2_0_42: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368300" lvl="0" marL="609600" rtl="0" algn="l">
              <a:lnSpc>
                <a:spcPct val="90000"/>
              </a:lnSpc>
              <a:spcBef>
                <a:spcPts val="0"/>
              </a:spcBef>
              <a:spcAft>
                <a:spcPts val="0"/>
              </a:spcAft>
              <a:buClr>
                <a:schemeClr val="dk1"/>
              </a:buClr>
              <a:buSzPts val="1000"/>
              <a:buFont typeface="Open Sans"/>
              <a:buChar char="●"/>
            </a:pPr>
            <a:r>
              <a:rPr lang="en-US" sz="1000">
                <a:solidFill>
                  <a:schemeClr val="dk1"/>
                </a:solidFill>
                <a:latin typeface="Open Sans"/>
                <a:ea typeface="Open Sans"/>
                <a:cs typeface="Open Sans"/>
                <a:sym typeface="Open Sans"/>
              </a:rPr>
              <a:t>The scraper’s pre-processing output is the xgboost learner’s input</a:t>
            </a:r>
            <a:endParaRPr sz="1000">
              <a:solidFill>
                <a:schemeClr val="dk1"/>
              </a:solidFill>
              <a:latin typeface="Open Sans"/>
              <a:ea typeface="Open Sans"/>
              <a:cs typeface="Open Sans"/>
              <a:sym typeface="Open Sans"/>
            </a:endParaRPr>
          </a:p>
          <a:p>
            <a:pPr indent="0" lvl="0" marL="609600" rtl="0" algn="l">
              <a:lnSpc>
                <a:spcPct val="90000"/>
              </a:lnSpc>
              <a:spcBef>
                <a:spcPts val="0"/>
              </a:spcBef>
              <a:spcAft>
                <a:spcPts val="0"/>
              </a:spcAft>
              <a:buClr>
                <a:schemeClr val="dk1"/>
              </a:buClr>
              <a:buSzPts val="1100"/>
              <a:buFont typeface="Arial"/>
              <a:buNone/>
            </a:pPr>
            <a:r>
              <a:t/>
            </a:r>
            <a:endParaRPr sz="1000">
              <a:solidFill>
                <a:schemeClr val="dk1"/>
              </a:solidFill>
              <a:latin typeface="Open Sans"/>
              <a:ea typeface="Open Sans"/>
              <a:cs typeface="Open Sans"/>
              <a:sym typeface="Open Sans"/>
            </a:endParaRPr>
          </a:p>
          <a:p>
            <a:pPr indent="-368300" lvl="0" marL="609600" rtl="0" algn="l">
              <a:lnSpc>
                <a:spcPct val="90000"/>
              </a:lnSpc>
              <a:spcBef>
                <a:spcPts val="1000"/>
              </a:spcBef>
              <a:spcAft>
                <a:spcPts val="0"/>
              </a:spcAft>
              <a:buClr>
                <a:schemeClr val="dk1"/>
              </a:buClr>
              <a:buSzPts val="1000"/>
              <a:buFont typeface="Open Sans"/>
              <a:buChar char="●"/>
            </a:pPr>
            <a:r>
              <a:rPr lang="en-US" sz="1000">
                <a:solidFill>
                  <a:schemeClr val="dk1"/>
                </a:solidFill>
                <a:latin typeface="Open Sans"/>
                <a:ea typeface="Open Sans"/>
                <a:cs typeface="Open Sans"/>
                <a:sym typeface="Open Sans"/>
              </a:rPr>
              <a:t>The data is flattened in json format (according  to a generic schema file)</a:t>
            </a:r>
            <a:endParaRPr sz="1000">
              <a:solidFill>
                <a:schemeClr val="dk1"/>
              </a:solidFill>
              <a:latin typeface="Open Sans"/>
              <a:ea typeface="Open Sans"/>
              <a:cs typeface="Open Sans"/>
              <a:sym typeface="Open Sans"/>
            </a:endParaRPr>
          </a:p>
          <a:p>
            <a:pPr indent="0" lvl="0" marL="609600" rtl="0" algn="l">
              <a:lnSpc>
                <a:spcPct val="90000"/>
              </a:lnSpc>
              <a:spcBef>
                <a:spcPts val="1000"/>
              </a:spcBef>
              <a:spcAft>
                <a:spcPts val="0"/>
              </a:spcAft>
              <a:buClr>
                <a:schemeClr val="dk1"/>
              </a:buClr>
              <a:buSzPts val="1100"/>
              <a:buFont typeface="Arial"/>
              <a:buNone/>
            </a:pPr>
            <a:r>
              <a:t/>
            </a:r>
            <a:endParaRPr sz="1000">
              <a:solidFill>
                <a:schemeClr val="dk1"/>
              </a:solidFill>
              <a:latin typeface="Open Sans"/>
              <a:ea typeface="Open Sans"/>
              <a:cs typeface="Open Sans"/>
              <a:sym typeface="Open Sans"/>
            </a:endParaRPr>
          </a:p>
          <a:p>
            <a:pPr indent="-368300" lvl="0" marL="609600" rtl="0" algn="l">
              <a:lnSpc>
                <a:spcPct val="90000"/>
              </a:lnSpc>
              <a:spcBef>
                <a:spcPts val="0"/>
              </a:spcBef>
              <a:spcAft>
                <a:spcPts val="0"/>
              </a:spcAft>
              <a:buClr>
                <a:schemeClr val="dk1"/>
              </a:buClr>
              <a:buSzPts val="1000"/>
              <a:buFont typeface="Open Sans"/>
              <a:buChar char="●"/>
            </a:pPr>
            <a:r>
              <a:rPr lang="en-US" sz="1000">
                <a:solidFill>
                  <a:schemeClr val="dk1"/>
                </a:solidFill>
                <a:latin typeface="Open Sans"/>
                <a:ea typeface="Open Sans"/>
                <a:cs typeface="Open Sans"/>
                <a:sym typeface="Open Sans"/>
              </a:rPr>
              <a:t>At this stage:</a:t>
            </a:r>
            <a:endParaRPr sz="1000">
              <a:solidFill>
                <a:schemeClr val="dk1"/>
              </a:solidFill>
              <a:latin typeface="Open Sans"/>
              <a:ea typeface="Open Sans"/>
              <a:cs typeface="Open Sans"/>
              <a:sym typeface="Open Sans"/>
            </a:endParaRPr>
          </a:p>
          <a:p>
            <a:pPr indent="0" lvl="0" marL="609600" rtl="0" algn="l">
              <a:lnSpc>
                <a:spcPct val="90000"/>
              </a:lnSpc>
              <a:spcBef>
                <a:spcPts val="0"/>
              </a:spcBef>
              <a:spcAft>
                <a:spcPts val="0"/>
              </a:spcAft>
              <a:buClr>
                <a:schemeClr val="dk1"/>
              </a:buClr>
              <a:buSzPts val="1100"/>
              <a:buFont typeface="Arial"/>
              <a:buNone/>
            </a:pPr>
            <a:r>
              <a:t/>
            </a:r>
            <a:endParaRPr sz="1000">
              <a:solidFill>
                <a:schemeClr val="dk1"/>
              </a:solidFill>
              <a:latin typeface="Open Sans"/>
              <a:ea typeface="Open Sans"/>
              <a:cs typeface="Open Sans"/>
              <a:sym typeface="Open Sans"/>
            </a:endParaRPr>
          </a:p>
          <a:p>
            <a:pPr indent="-368300" lvl="1" marL="1219200" rtl="0" algn="l">
              <a:lnSpc>
                <a:spcPct val="90000"/>
              </a:lnSpc>
              <a:spcBef>
                <a:spcPts val="0"/>
              </a:spcBef>
              <a:spcAft>
                <a:spcPts val="0"/>
              </a:spcAft>
              <a:buClr>
                <a:schemeClr val="dk1"/>
              </a:buClr>
              <a:buSzPts val="1000"/>
              <a:buFont typeface="Open Sans"/>
              <a:buChar char="○"/>
            </a:pPr>
            <a:r>
              <a:rPr lang="en-US" sz="1000">
                <a:solidFill>
                  <a:schemeClr val="dk1"/>
                </a:solidFill>
                <a:latin typeface="Open Sans"/>
                <a:ea typeface="Open Sans"/>
                <a:cs typeface="Open Sans"/>
                <a:sym typeface="Open Sans"/>
              </a:rPr>
              <a:t>The text fields are encoded </a:t>
            </a:r>
            <a:endParaRPr sz="1000">
              <a:solidFill>
                <a:schemeClr val="dk1"/>
              </a:solidFill>
              <a:latin typeface="Open Sans"/>
              <a:ea typeface="Open Sans"/>
              <a:cs typeface="Open Sans"/>
              <a:sym typeface="Open Sans"/>
            </a:endParaRPr>
          </a:p>
          <a:p>
            <a:pPr indent="0" lvl="0" marL="1219200" rtl="0" algn="l">
              <a:lnSpc>
                <a:spcPct val="90000"/>
              </a:lnSpc>
              <a:spcBef>
                <a:spcPts val="0"/>
              </a:spcBef>
              <a:spcAft>
                <a:spcPts val="0"/>
              </a:spcAft>
              <a:buClr>
                <a:schemeClr val="dk1"/>
              </a:buClr>
              <a:buSzPts val="1100"/>
              <a:buFont typeface="Arial"/>
              <a:buNone/>
            </a:pPr>
            <a:r>
              <a:t/>
            </a:r>
            <a:endParaRPr sz="1000">
              <a:solidFill>
                <a:schemeClr val="dk1"/>
              </a:solidFill>
              <a:latin typeface="Open Sans"/>
              <a:ea typeface="Open Sans"/>
              <a:cs typeface="Open Sans"/>
              <a:sym typeface="Open Sans"/>
            </a:endParaRPr>
          </a:p>
          <a:p>
            <a:pPr indent="-368300" lvl="1" marL="1219200" rtl="0" algn="l">
              <a:lnSpc>
                <a:spcPct val="90000"/>
              </a:lnSpc>
              <a:spcBef>
                <a:spcPts val="0"/>
              </a:spcBef>
              <a:spcAft>
                <a:spcPts val="0"/>
              </a:spcAft>
              <a:buClr>
                <a:schemeClr val="dk1"/>
              </a:buClr>
              <a:buSzPts val="1000"/>
              <a:buFont typeface="Open Sans"/>
              <a:buChar char="○"/>
            </a:pPr>
            <a:r>
              <a:rPr lang="en-US" sz="1000">
                <a:solidFill>
                  <a:schemeClr val="dk1"/>
                </a:solidFill>
                <a:latin typeface="Open Sans"/>
                <a:ea typeface="Open Sans"/>
                <a:cs typeface="Open Sans"/>
                <a:sym typeface="Open Sans"/>
              </a:rPr>
              <a:t>The computed fields are calculated</a:t>
            </a:r>
            <a:endParaRPr sz="1000">
              <a:solidFill>
                <a:schemeClr val="dk1"/>
              </a:solidFill>
              <a:latin typeface="Open Sans"/>
              <a:ea typeface="Open Sans"/>
              <a:cs typeface="Open Sans"/>
              <a:sym typeface="Open Sans"/>
            </a:endParaRPr>
          </a:p>
          <a:p>
            <a:pPr indent="0" lvl="0" marL="1219200" rtl="0" algn="l">
              <a:lnSpc>
                <a:spcPct val="90000"/>
              </a:lnSpc>
              <a:spcBef>
                <a:spcPts val="0"/>
              </a:spcBef>
              <a:spcAft>
                <a:spcPts val="0"/>
              </a:spcAft>
              <a:buClr>
                <a:schemeClr val="dk1"/>
              </a:buClr>
              <a:buSzPts val="1100"/>
              <a:buFont typeface="Arial"/>
              <a:buNone/>
            </a:pPr>
            <a:r>
              <a:t/>
            </a:r>
            <a:endParaRPr sz="1000">
              <a:solidFill>
                <a:schemeClr val="dk1"/>
              </a:solidFill>
              <a:latin typeface="Open Sans"/>
              <a:ea typeface="Open Sans"/>
              <a:cs typeface="Open Sans"/>
              <a:sym typeface="Open Sans"/>
            </a:endParaRPr>
          </a:p>
          <a:p>
            <a:pPr indent="-368300" lvl="0" marL="609600" rtl="0" algn="l">
              <a:lnSpc>
                <a:spcPct val="90000"/>
              </a:lnSpc>
              <a:spcBef>
                <a:spcPts val="1000"/>
              </a:spcBef>
              <a:spcAft>
                <a:spcPts val="0"/>
              </a:spcAft>
              <a:buClr>
                <a:schemeClr val="dk1"/>
              </a:buClr>
              <a:buSzPts val="1000"/>
              <a:buFont typeface="Open Sans"/>
              <a:buChar char="●"/>
            </a:pPr>
            <a:r>
              <a:rPr lang="en-US" sz="1000">
                <a:solidFill>
                  <a:schemeClr val="dk1"/>
                </a:solidFill>
                <a:latin typeface="Open Sans"/>
                <a:ea typeface="Open Sans"/>
                <a:cs typeface="Open Sans"/>
                <a:sym typeface="Open Sans"/>
              </a:rPr>
              <a:t>The flatten json is translated to a CSV file that will eventually be used by the learner</a:t>
            </a:r>
            <a:endParaRPr sz="1000"/>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r>
              <a:t/>
            </a:r>
            <a:endParaRPr/>
          </a:p>
        </p:txBody>
      </p:sp>
      <p:sp>
        <p:nvSpPr>
          <p:cNvPr id="138" name="Google Shape;138;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gf715d59d99_0_1338"/>
          <p:cNvCxnSpPr/>
          <p:nvPr/>
        </p:nvCxnSpPr>
        <p:spPr>
          <a:xfrm>
            <a:off x="9343647" y="4235850"/>
            <a:ext cx="7497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gf715d59d99_0_1338"/>
          <p:cNvCxnSpPr/>
          <p:nvPr/>
        </p:nvCxnSpPr>
        <p:spPr>
          <a:xfrm>
            <a:off x="2100047" y="4211002"/>
            <a:ext cx="7497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gf715d59d99_0_1338"/>
          <p:cNvGrpSpPr/>
          <p:nvPr/>
        </p:nvGrpSpPr>
        <p:grpSpPr>
          <a:xfrm>
            <a:off x="1338859" y="1362666"/>
            <a:ext cx="9515557" cy="203195"/>
            <a:chOff x="1346429" y="1011300"/>
            <a:chExt cx="6452100" cy="152400"/>
          </a:xfrm>
        </p:grpSpPr>
        <p:cxnSp>
          <p:nvCxnSpPr>
            <p:cNvPr id="13" name="Google Shape;13;gf715d59d99_0_1338"/>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gf715d59d99_0_1338"/>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gf715d59d99_0_1338"/>
          <p:cNvGrpSpPr/>
          <p:nvPr/>
        </p:nvGrpSpPr>
        <p:grpSpPr>
          <a:xfrm>
            <a:off x="1338868" y="5292001"/>
            <a:ext cx="9515557" cy="203195"/>
            <a:chOff x="1346435" y="3969088"/>
            <a:chExt cx="6452100" cy="152400"/>
          </a:xfrm>
        </p:grpSpPr>
        <p:cxnSp>
          <p:nvCxnSpPr>
            <p:cNvPr id="16" name="Google Shape;16;gf715d59d99_0_1338"/>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gf715d59d99_0_1338"/>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gf715d59d99_0_1338"/>
          <p:cNvSpPr txBox="1"/>
          <p:nvPr>
            <p:ph type="ctrTitle"/>
          </p:nvPr>
        </p:nvSpPr>
        <p:spPr>
          <a:xfrm>
            <a:off x="1338867" y="2335685"/>
            <a:ext cx="9515700" cy="1363200"/>
          </a:xfrm>
          <a:prstGeom prst="rect">
            <a:avLst/>
          </a:prstGeom>
        </p:spPr>
        <p:txBody>
          <a:bodyPr anchorCtr="0" anchor="b" bIns="121900" lIns="121900" spcFirstLastPara="1" rIns="121900" wrap="square" tIns="121900">
            <a:normAutofit/>
          </a:bodyPr>
          <a:lstStyle>
            <a:lvl1pPr lvl="0" algn="ctr">
              <a:spcBef>
                <a:spcPts val="0"/>
              </a:spcBef>
              <a:spcAft>
                <a:spcPts val="0"/>
              </a:spcAft>
              <a:buSzPts val="7200"/>
              <a:buNone/>
              <a:defRPr sz="7200"/>
            </a:lvl1pPr>
            <a:lvl2pPr lvl="1" algn="ctr">
              <a:spcBef>
                <a:spcPts val="0"/>
              </a:spcBef>
              <a:spcAft>
                <a:spcPts val="0"/>
              </a:spcAft>
              <a:buSzPts val="7200"/>
              <a:buNone/>
              <a:defRPr sz="7200"/>
            </a:lvl2pPr>
            <a:lvl3pPr lvl="2" algn="ctr">
              <a:spcBef>
                <a:spcPts val="0"/>
              </a:spcBef>
              <a:spcAft>
                <a:spcPts val="0"/>
              </a:spcAft>
              <a:buSzPts val="7200"/>
              <a:buNone/>
              <a:defRPr sz="7200"/>
            </a:lvl3pPr>
            <a:lvl4pPr lvl="3" algn="ctr">
              <a:spcBef>
                <a:spcPts val="0"/>
              </a:spcBef>
              <a:spcAft>
                <a:spcPts val="0"/>
              </a:spcAft>
              <a:buSzPts val="7200"/>
              <a:buNone/>
              <a:defRPr sz="7200"/>
            </a:lvl4pPr>
            <a:lvl5pPr lvl="4" algn="ctr">
              <a:spcBef>
                <a:spcPts val="0"/>
              </a:spcBef>
              <a:spcAft>
                <a:spcPts val="0"/>
              </a:spcAft>
              <a:buSzPts val="7200"/>
              <a:buNone/>
              <a:defRPr sz="7200"/>
            </a:lvl5pPr>
            <a:lvl6pPr lvl="5" algn="ctr">
              <a:spcBef>
                <a:spcPts val="0"/>
              </a:spcBef>
              <a:spcAft>
                <a:spcPts val="0"/>
              </a:spcAft>
              <a:buSzPts val="7200"/>
              <a:buNone/>
              <a:defRPr sz="7200"/>
            </a:lvl6pPr>
            <a:lvl7pPr lvl="6" algn="ctr">
              <a:spcBef>
                <a:spcPts val="0"/>
              </a:spcBef>
              <a:spcAft>
                <a:spcPts val="0"/>
              </a:spcAft>
              <a:buSzPts val="7200"/>
              <a:buNone/>
              <a:defRPr sz="7200"/>
            </a:lvl7pPr>
            <a:lvl8pPr lvl="7" algn="ctr">
              <a:spcBef>
                <a:spcPts val="0"/>
              </a:spcBef>
              <a:spcAft>
                <a:spcPts val="0"/>
              </a:spcAft>
              <a:buSzPts val="7200"/>
              <a:buNone/>
              <a:defRPr sz="7200"/>
            </a:lvl8pPr>
            <a:lvl9pPr lvl="8" algn="ctr">
              <a:spcBef>
                <a:spcPts val="0"/>
              </a:spcBef>
              <a:spcAft>
                <a:spcPts val="0"/>
              </a:spcAft>
              <a:buSzPts val="7200"/>
              <a:buNone/>
              <a:defRPr sz="7200"/>
            </a:lvl9pPr>
          </a:lstStyle>
          <a:p/>
        </p:txBody>
      </p:sp>
      <p:sp>
        <p:nvSpPr>
          <p:cNvPr id="19" name="Google Shape;19;gf715d59d99_0_1338"/>
          <p:cNvSpPr txBox="1"/>
          <p:nvPr>
            <p:ph idx="1" type="subTitle"/>
          </p:nvPr>
        </p:nvSpPr>
        <p:spPr>
          <a:xfrm>
            <a:off x="2849633" y="3800052"/>
            <a:ext cx="6494100" cy="1056900"/>
          </a:xfrm>
          <a:prstGeom prst="rect">
            <a:avLst/>
          </a:prstGeom>
        </p:spPr>
        <p:txBody>
          <a:bodyPr anchorCtr="0" anchor="t" bIns="121900" lIns="121900" spcFirstLastPara="1" rIns="121900" wrap="square" tIns="121900">
            <a:normAutofit/>
          </a:bodyPr>
          <a:lstStyle>
            <a:lvl1pPr lvl="0" algn="ctr">
              <a:lnSpc>
                <a:spcPct val="100000"/>
              </a:lnSpc>
              <a:spcBef>
                <a:spcPts val="0"/>
              </a:spcBef>
              <a:spcAft>
                <a:spcPts val="0"/>
              </a:spcAft>
              <a:buSzPts val="3200"/>
              <a:buNone/>
              <a:defRPr sz="3200"/>
            </a:lvl1pPr>
            <a:lvl2pPr lvl="1" algn="ctr">
              <a:lnSpc>
                <a:spcPct val="100000"/>
              </a:lnSpc>
              <a:spcBef>
                <a:spcPts val="0"/>
              </a:spcBef>
              <a:spcAft>
                <a:spcPts val="0"/>
              </a:spcAft>
              <a:buSzPts val="3200"/>
              <a:buNone/>
              <a:defRPr sz="3200"/>
            </a:lvl2pPr>
            <a:lvl3pPr lvl="2" algn="ctr">
              <a:lnSpc>
                <a:spcPct val="100000"/>
              </a:lnSpc>
              <a:spcBef>
                <a:spcPts val="0"/>
              </a:spcBef>
              <a:spcAft>
                <a:spcPts val="0"/>
              </a:spcAft>
              <a:buSzPts val="3200"/>
              <a:buNone/>
              <a:defRPr sz="3200"/>
            </a:lvl3pPr>
            <a:lvl4pPr lvl="3" algn="ctr">
              <a:lnSpc>
                <a:spcPct val="100000"/>
              </a:lnSpc>
              <a:spcBef>
                <a:spcPts val="0"/>
              </a:spcBef>
              <a:spcAft>
                <a:spcPts val="0"/>
              </a:spcAft>
              <a:buSzPts val="3200"/>
              <a:buNone/>
              <a:defRPr sz="3200"/>
            </a:lvl4pPr>
            <a:lvl5pPr lvl="4" algn="ctr">
              <a:lnSpc>
                <a:spcPct val="100000"/>
              </a:lnSpc>
              <a:spcBef>
                <a:spcPts val="0"/>
              </a:spcBef>
              <a:spcAft>
                <a:spcPts val="0"/>
              </a:spcAft>
              <a:buSzPts val="3200"/>
              <a:buNone/>
              <a:defRPr sz="3200"/>
            </a:lvl5pPr>
            <a:lvl6pPr lvl="5" algn="ctr">
              <a:lnSpc>
                <a:spcPct val="100000"/>
              </a:lnSpc>
              <a:spcBef>
                <a:spcPts val="0"/>
              </a:spcBef>
              <a:spcAft>
                <a:spcPts val="0"/>
              </a:spcAft>
              <a:buSzPts val="3200"/>
              <a:buNone/>
              <a:defRPr sz="3200"/>
            </a:lvl6pPr>
            <a:lvl7pPr lvl="6" algn="ctr">
              <a:lnSpc>
                <a:spcPct val="100000"/>
              </a:lnSpc>
              <a:spcBef>
                <a:spcPts val="0"/>
              </a:spcBef>
              <a:spcAft>
                <a:spcPts val="0"/>
              </a:spcAft>
              <a:buSzPts val="3200"/>
              <a:buNone/>
              <a:defRPr sz="3200"/>
            </a:lvl7pPr>
            <a:lvl8pPr lvl="7" algn="ctr">
              <a:lnSpc>
                <a:spcPct val="100000"/>
              </a:lnSpc>
              <a:spcBef>
                <a:spcPts val="0"/>
              </a:spcBef>
              <a:spcAft>
                <a:spcPts val="0"/>
              </a:spcAft>
              <a:buSzPts val="3200"/>
              <a:buNone/>
              <a:defRPr sz="3200"/>
            </a:lvl8pPr>
            <a:lvl9pPr lvl="8" algn="ctr">
              <a:lnSpc>
                <a:spcPct val="100000"/>
              </a:lnSpc>
              <a:spcBef>
                <a:spcPts val="0"/>
              </a:spcBef>
              <a:spcAft>
                <a:spcPts val="0"/>
              </a:spcAft>
              <a:buSzPts val="3200"/>
              <a:buNone/>
              <a:defRPr sz="3200"/>
            </a:lvl9pPr>
          </a:lstStyle>
          <a:p/>
        </p:txBody>
      </p:sp>
      <p:sp>
        <p:nvSpPr>
          <p:cNvPr id="20" name="Google Shape;20;gf715d59d99_0_1338"/>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gf715d59d99_0_1384"/>
          <p:cNvSpPr/>
          <p:nvPr/>
        </p:nvSpPr>
        <p:spPr>
          <a:xfrm>
            <a:off x="-100" y="6727600"/>
            <a:ext cx="12192000" cy="130500"/>
          </a:xfrm>
          <a:prstGeom prst="rect">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7" name="Google Shape;57;gf715d59d99_0_1384"/>
          <p:cNvSpPr txBox="1"/>
          <p:nvPr>
            <p:ph hasCustomPrompt="1" type="title"/>
          </p:nvPr>
        </p:nvSpPr>
        <p:spPr>
          <a:xfrm>
            <a:off x="415600" y="1739800"/>
            <a:ext cx="11360700" cy="2051100"/>
          </a:xfrm>
          <a:prstGeom prst="rect">
            <a:avLst/>
          </a:prstGeom>
        </p:spPr>
        <p:txBody>
          <a:bodyPr anchorCtr="0" anchor="ctr" bIns="121900" lIns="121900" spcFirstLastPara="1" rIns="121900" wrap="square" tIns="121900">
            <a:normAutofit/>
          </a:bodyPr>
          <a:lstStyle>
            <a:lvl1pPr lvl="0" algn="ctr">
              <a:spcBef>
                <a:spcPts val="0"/>
              </a:spcBef>
              <a:spcAft>
                <a:spcPts val="0"/>
              </a:spcAft>
              <a:buClr>
                <a:schemeClr val="accent3"/>
              </a:buClr>
              <a:buSzPts val="17300"/>
              <a:buNone/>
              <a:defRPr sz="17300">
                <a:solidFill>
                  <a:schemeClr val="accent3"/>
                </a:solidFill>
              </a:defRPr>
            </a:lvl1pPr>
            <a:lvl2pPr lvl="1" algn="ctr">
              <a:spcBef>
                <a:spcPts val="0"/>
              </a:spcBef>
              <a:spcAft>
                <a:spcPts val="0"/>
              </a:spcAft>
              <a:buClr>
                <a:schemeClr val="accent3"/>
              </a:buClr>
              <a:buSzPts val="17300"/>
              <a:buNone/>
              <a:defRPr sz="17300">
                <a:solidFill>
                  <a:schemeClr val="accent3"/>
                </a:solidFill>
              </a:defRPr>
            </a:lvl2pPr>
            <a:lvl3pPr lvl="2" algn="ctr">
              <a:spcBef>
                <a:spcPts val="0"/>
              </a:spcBef>
              <a:spcAft>
                <a:spcPts val="0"/>
              </a:spcAft>
              <a:buClr>
                <a:schemeClr val="accent3"/>
              </a:buClr>
              <a:buSzPts val="17300"/>
              <a:buNone/>
              <a:defRPr sz="17300">
                <a:solidFill>
                  <a:schemeClr val="accent3"/>
                </a:solidFill>
              </a:defRPr>
            </a:lvl3pPr>
            <a:lvl4pPr lvl="3" algn="ctr">
              <a:spcBef>
                <a:spcPts val="0"/>
              </a:spcBef>
              <a:spcAft>
                <a:spcPts val="0"/>
              </a:spcAft>
              <a:buClr>
                <a:schemeClr val="accent3"/>
              </a:buClr>
              <a:buSzPts val="17300"/>
              <a:buNone/>
              <a:defRPr sz="17300">
                <a:solidFill>
                  <a:schemeClr val="accent3"/>
                </a:solidFill>
              </a:defRPr>
            </a:lvl4pPr>
            <a:lvl5pPr lvl="4" algn="ctr">
              <a:spcBef>
                <a:spcPts val="0"/>
              </a:spcBef>
              <a:spcAft>
                <a:spcPts val="0"/>
              </a:spcAft>
              <a:buClr>
                <a:schemeClr val="accent3"/>
              </a:buClr>
              <a:buSzPts val="17300"/>
              <a:buNone/>
              <a:defRPr sz="17300">
                <a:solidFill>
                  <a:schemeClr val="accent3"/>
                </a:solidFill>
              </a:defRPr>
            </a:lvl5pPr>
            <a:lvl6pPr lvl="5" algn="ctr">
              <a:spcBef>
                <a:spcPts val="0"/>
              </a:spcBef>
              <a:spcAft>
                <a:spcPts val="0"/>
              </a:spcAft>
              <a:buClr>
                <a:schemeClr val="accent3"/>
              </a:buClr>
              <a:buSzPts val="17300"/>
              <a:buNone/>
              <a:defRPr sz="17300">
                <a:solidFill>
                  <a:schemeClr val="accent3"/>
                </a:solidFill>
              </a:defRPr>
            </a:lvl6pPr>
            <a:lvl7pPr lvl="6" algn="ctr">
              <a:spcBef>
                <a:spcPts val="0"/>
              </a:spcBef>
              <a:spcAft>
                <a:spcPts val="0"/>
              </a:spcAft>
              <a:buClr>
                <a:schemeClr val="accent3"/>
              </a:buClr>
              <a:buSzPts val="17300"/>
              <a:buNone/>
              <a:defRPr sz="17300">
                <a:solidFill>
                  <a:schemeClr val="accent3"/>
                </a:solidFill>
              </a:defRPr>
            </a:lvl7pPr>
            <a:lvl8pPr lvl="7" algn="ctr">
              <a:spcBef>
                <a:spcPts val="0"/>
              </a:spcBef>
              <a:spcAft>
                <a:spcPts val="0"/>
              </a:spcAft>
              <a:buClr>
                <a:schemeClr val="accent3"/>
              </a:buClr>
              <a:buSzPts val="17300"/>
              <a:buNone/>
              <a:defRPr sz="17300">
                <a:solidFill>
                  <a:schemeClr val="accent3"/>
                </a:solidFill>
              </a:defRPr>
            </a:lvl8pPr>
            <a:lvl9pPr lvl="8" algn="ctr">
              <a:spcBef>
                <a:spcPts val="0"/>
              </a:spcBef>
              <a:spcAft>
                <a:spcPts val="0"/>
              </a:spcAft>
              <a:buClr>
                <a:schemeClr val="accent3"/>
              </a:buClr>
              <a:buSzPts val="17300"/>
              <a:buNone/>
              <a:defRPr sz="17300">
                <a:solidFill>
                  <a:schemeClr val="accent3"/>
                </a:solidFill>
              </a:defRPr>
            </a:lvl9pPr>
          </a:lstStyle>
          <a:p>
            <a:r>
              <a:t>xx%</a:t>
            </a:r>
          </a:p>
        </p:txBody>
      </p:sp>
      <p:sp>
        <p:nvSpPr>
          <p:cNvPr id="58" name="Google Shape;58;gf715d59d99_0_1384"/>
          <p:cNvSpPr txBox="1"/>
          <p:nvPr>
            <p:ph idx="1" type="body"/>
          </p:nvPr>
        </p:nvSpPr>
        <p:spPr>
          <a:xfrm>
            <a:off x="415600" y="3994200"/>
            <a:ext cx="11360700" cy="1428900"/>
          </a:xfrm>
          <a:prstGeom prst="rect">
            <a:avLst/>
          </a:prstGeom>
        </p:spPr>
        <p:txBody>
          <a:bodyPr anchorCtr="0" anchor="t" bIns="121900" lIns="121900" spcFirstLastPara="1" rIns="121900" wrap="square" tIns="121900">
            <a:normAutofit/>
          </a:bodyPr>
          <a:lstStyle>
            <a:lvl1pPr indent="-381000" lvl="0" marL="457200" algn="ctr">
              <a:spcBef>
                <a:spcPts val="0"/>
              </a:spcBef>
              <a:spcAft>
                <a:spcPts val="0"/>
              </a:spcAft>
              <a:buSzPts val="2400"/>
              <a:buChar char="●"/>
              <a:defRPr/>
            </a:lvl1pPr>
            <a:lvl2pPr indent="-349250" lvl="1" marL="914400" algn="ctr">
              <a:spcBef>
                <a:spcPts val="0"/>
              </a:spcBef>
              <a:spcAft>
                <a:spcPts val="0"/>
              </a:spcAft>
              <a:buSzPts val="1900"/>
              <a:buChar char="○"/>
              <a:defRPr/>
            </a:lvl2pPr>
            <a:lvl3pPr indent="-349250" lvl="2" marL="1371600" algn="ctr">
              <a:spcBef>
                <a:spcPts val="0"/>
              </a:spcBef>
              <a:spcAft>
                <a:spcPts val="0"/>
              </a:spcAft>
              <a:buSzPts val="1900"/>
              <a:buChar char="■"/>
              <a:defRPr/>
            </a:lvl3pPr>
            <a:lvl4pPr indent="-349250" lvl="3" marL="1828800" algn="ctr">
              <a:spcBef>
                <a:spcPts val="0"/>
              </a:spcBef>
              <a:spcAft>
                <a:spcPts val="0"/>
              </a:spcAft>
              <a:buSzPts val="1900"/>
              <a:buChar char="●"/>
              <a:defRPr/>
            </a:lvl4pPr>
            <a:lvl5pPr indent="-349250" lvl="4" marL="2286000" algn="ctr">
              <a:spcBef>
                <a:spcPts val="0"/>
              </a:spcBef>
              <a:spcAft>
                <a:spcPts val="0"/>
              </a:spcAft>
              <a:buSzPts val="1900"/>
              <a:buChar char="○"/>
              <a:defRPr/>
            </a:lvl5pPr>
            <a:lvl6pPr indent="-349250" lvl="5" marL="2743200" algn="ctr">
              <a:spcBef>
                <a:spcPts val="0"/>
              </a:spcBef>
              <a:spcAft>
                <a:spcPts val="0"/>
              </a:spcAft>
              <a:buSzPts val="1900"/>
              <a:buChar char="■"/>
              <a:defRPr/>
            </a:lvl6pPr>
            <a:lvl7pPr indent="-349250" lvl="6" marL="3200400" algn="ctr">
              <a:spcBef>
                <a:spcPts val="0"/>
              </a:spcBef>
              <a:spcAft>
                <a:spcPts val="0"/>
              </a:spcAft>
              <a:buSzPts val="1900"/>
              <a:buChar char="●"/>
              <a:defRPr/>
            </a:lvl7pPr>
            <a:lvl8pPr indent="-349250" lvl="7" marL="3657600" algn="ctr">
              <a:spcBef>
                <a:spcPts val="0"/>
              </a:spcBef>
              <a:spcAft>
                <a:spcPts val="0"/>
              </a:spcAft>
              <a:buSzPts val="1900"/>
              <a:buChar char="○"/>
              <a:defRPr/>
            </a:lvl8pPr>
            <a:lvl9pPr indent="-349250" lvl="8" marL="4114800" algn="ctr">
              <a:spcBef>
                <a:spcPts val="0"/>
              </a:spcBef>
              <a:spcAft>
                <a:spcPts val="0"/>
              </a:spcAft>
              <a:buSzPts val="1900"/>
              <a:buChar char="■"/>
              <a:defRPr/>
            </a:lvl9pPr>
          </a:lstStyle>
          <a:p/>
        </p:txBody>
      </p:sp>
      <p:sp>
        <p:nvSpPr>
          <p:cNvPr id="59" name="Google Shape;59;gf715d59d99_0_1384"/>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gf715d59d99_0_1389"/>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_1">
    <p:spTree>
      <p:nvGrpSpPr>
        <p:cNvPr id="62" name="Shape 62"/>
        <p:cNvGrpSpPr/>
        <p:nvPr/>
      </p:nvGrpSpPr>
      <p:grpSpPr>
        <a:xfrm>
          <a:off x="0" y="0"/>
          <a:ext cx="0" cy="0"/>
          <a:chOff x="0" y="0"/>
          <a:chExt cx="0" cy="0"/>
        </a:xfrm>
      </p:grpSpPr>
      <p:sp>
        <p:nvSpPr>
          <p:cNvPr id="63" name="Google Shape;63;gf715d59d99_0_1391"/>
          <p:cNvSpPr txBox="1"/>
          <p:nvPr>
            <p:ph type="title"/>
          </p:nvPr>
        </p:nvSpPr>
        <p:spPr>
          <a:xfrm>
            <a:off x="1524000" y="1122362"/>
            <a:ext cx="9144000" cy="2387700"/>
          </a:xfrm>
          <a:prstGeom prst="rect">
            <a:avLst/>
          </a:prstGeom>
          <a:noFill/>
          <a:ln>
            <a:noFill/>
          </a:ln>
        </p:spPr>
        <p:txBody>
          <a:bodyPr anchorCtr="0" anchor="b" bIns="45700" lIns="45700" spcFirstLastPara="1" rIns="45700" wrap="square" tIns="45700">
            <a:normAutofit/>
          </a:bodyPr>
          <a:lstStyle>
            <a:lvl1pPr lvl="0" rtl="0" algn="ctr">
              <a:lnSpc>
                <a:spcPct val="90000"/>
              </a:lnSpc>
              <a:spcBef>
                <a:spcPts val="0"/>
              </a:spcBef>
              <a:spcAft>
                <a:spcPts val="0"/>
              </a:spcAft>
              <a:buClr>
                <a:srgbClr val="000000"/>
              </a:buClr>
              <a:buSzPts val="6000"/>
              <a:buFont typeface="Calibri"/>
              <a:buNone/>
              <a:defRPr sz="6000"/>
            </a:lvl1pPr>
            <a:lvl2pPr lvl="1" rtl="1" algn="l">
              <a:lnSpc>
                <a:spcPct val="90000"/>
              </a:lnSpc>
              <a:spcBef>
                <a:spcPts val="0"/>
              </a:spcBef>
              <a:spcAft>
                <a:spcPts val="0"/>
              </a:spcAft>
              <a:buClr>
                <a:srgbClr val="000000"/>
              </a:buClr>
              <a:buSzPts val="1800"/>
              <a:buNone/>
              <a:defRPr/>
            </a:lvl2pPr>
            <a:lvl3pPr lvl="2" rtl="1" algn="l">
              <a:lnSpc>
                <a:spcPct val="90000"/>
              </a:lnSpc>
              <a:spcBef>
                <a:spcPts val="0"/>
              </a:spcBef>
              <a:spcAft>
                <a:spcPts val="0"/>
              </a:spcAft>
              <a:buClr>
                <a:srgbClr val="000000"/>
              </a:buClr>
              <a:buSzPts val="1800"/>
              <a:buNone/>
              <a:defRPr/>
            </a:lvl3pPr>
            <a:lvl4pPr lvl="3" rtl="1" algn="l">
              <a:lnSpc>
                <a:spcPct val="90000"/>
              </a:lnSpc>
              <a:spcBef>
                <a:spcPts val="0"/>
              </a:spcBef>
              <a:spcAft>
                <a:spcPts val="0"/>
              </a:spcAft>
              <a:buClr>
                <a:srgbClr val="000000"/>
              </a:buClr>
              <a:buSzPts val="1800"/>
              <a:buNone/>
              <a:defRPr/>
            </a:lvl4pPr>
            <a:lvl5pPr lvl="4" rtl="1" algn="l">
              <a:lnSpc>
                <a:spcPct val="90000"/>
              </a:lnSpc>
              <a:spcBef>
                <a:spcPts val="0"/>
              </a:spcBef>
              <a:spcAft>
                <a:spcPts val="0"/>
              </a:spcAft>
              <a:buClr>
                <a:srgbClr val="000000"/>
              </a:buClr>
              <a:buSzPts val="1800"/>
              <a:buNone/>
              <a:defRPr/>
            </a:lvl5pPr>
            <a:lvl6pPr lvl="5" rtl="1" algn="l">
              <a:lnSpc>
                <a:spcPct val="90000"/>
              </a:lnSpc>
              <a:spcBef>
                <a:spcPts val="0"/>
              </a:spcBef>
              <a:spcAft>
                <a:spcPts val="0"/>
              </a:spcAft>
              <a:buClr>
                <a:srgbClr val="000000"/>
              </a:buClr>
              <a:buSzPts val="1800"/>
              <a:buNone/>
              <a:defRPr/>
            </a:lvl6pPr>
            <a:lvl7pPr lvl="6" rtl="1" algn="l">
              <a:lnSpc>
                <a:spcPct val="90000"/>
              </a:lnSpc>
              <a:spcBef>
                <a:spcPts val="0"/>
              </a:spcBef>
              <a:spcAft>
                <a:spcPts val="0"/>
              </a:spcAft>
              <a:buClr>
                <a:srgbClr val="000000"/>
              </a:buClr>
              <a:buSzPts val="1800"/>
              <a:buNone/>
              <a:defRPr/>
            </a:lvl7pPr>
            <a:lvl8pPr lvl="7" rtl="1" algn="l">
              <a:lnSpc>
                <a:spcPct val="90000"/>
              </a:lnSpc>
              <a:spcBef>
                <a:spcPts val="0"/>
              </a:spcBef>
              <a:spcAft>
                <a:spcPts val="0"/>
              </a:spcAft>
              <a:buClr>
                <a:srgbClr val="000000"/>
              </a:buClr>
              <a:buSzPts val="1800"/>
              <a:buNone/>
              <a:defRPr/>
            </a:lvl8pPr>
            <a:lvl9pPr lvl="8" rtl="1" algn="l">
              <a:lnSpc>
                <a:spcPct val="90000"/>
              </a:lnSpc>
              <a:spcBef>
                <a:spcPts val="0"/>
              </a:spcBef>
              <a:spcAft>
                <a:spcPts val="0"/>
              </a:spcAft>
              <a:buClr>
                <a:srgbClr val="000000"/>
              </a:buClr>
              <a:buSzPts val="1800"/>
              <a:buNone/>
              <a:defRPr/>
            </a:lvl9pPr>
          </a:lstStyle>
          <a:p/>
        </p:txBody>
      </p:sp>
      <p:sp>
        <p:nvSpPr>
          <p:cNvPr id="64" name="Google Shape;64;gf715d59d99_0_1391"/>
          <p:cNvSpPr txBox="1"/>
          <p:nvPr>
            <p:ph idx="1" type="body"/>
          </p:nvPr>
        </p:nvSpPr>
        <p:spPr>
          <a:xfrm>
            <a:off x="1524000" y="3602037"/>
            <a:ext cx="9144000" cy="1655700"/>
          </a:xfrm>
          <a:prstGeom prst="rect">
            <a:avLst/>
          </a:prstGeom>
          <a:noFill/>
          <a:ln>
            <a:noFill/>
          </a:ln>
        </p:spPr>
        <p:txBody>
          <a:bodyPr anchorCtr="0" anchor="t" bIns="45700" lIns="45700" spcFirstLastPara="1" rIns="45700" wrap="square" tIns="45700">
            <a:normAutofit/>
          </a:bodyPr>
          <a:lstStyle>
            <a:lvl1pPr indent="-228600" lvl="0" marL="457200" rtl="0" algn="ctr">
              <a:lnSpc>
                <a:spcPct val="90000"/>
              </a:lnSpc>
              <a:spcBef>
                <a:spcPts val="1000"/>
              </a:spcBef>
              <a:spcAft>
                <a:spcPts val="0"/>
              </a:spcAft>
              <a:buClr>
                <a:srgbClr val="000000"/>
              </a:buClr>
              <a:buSzPts val="2400"/>
              <a:buFont typeface="Calibri"/>
              <a:buNone/>
              <a:defRPr sz="2400"/>
            </a:lvl1pPr>
            <a:lvl2pPr indent="-228600" lvl="1" marL="914400" rtl="0" algn="ctr">
              <a:lnSpc>
                <a:spcPct val="90000"/>
              </a:lnSpc>
              <a:spcBef>
                <a:spcPts val="1000"/>
              </a:spcBef>
              <a:spcAft>
                <a:spcPts val="0"/>
              </a:spcAft>
              <a:buClr>
                <a:srgbClr val="000000"/>
              </a:buClr>
              <a:buSzPts val="2400"/>
              <a:buFont typeface="Calibri"/>
              <a:buNone/>
              <a:defRPr sz="2400"/>
            </a:lvl2pPr>
            <a:lvl3pPr indent="-228600" lvl="2" marL="1371600" rtl="0" algn="ctr">
              <a:lnSpc>
                <a:spcPct val="90000"/>
              </a:lnSpc>
              <a:spcBef>
                <a:spcPts val="1000"/>
              </a:spcBef>
              <a:spcAft>
                <a:spcPts val="0"/>
              </a:spcAft>
              <a:buClr>
                <a:srgbClr val="000000"/>
              </a:buClr>
              <a:buSzPts val="2400"/>
              <a:buFont typeface="Calibri"/>
              <a:buNone/>
              <a:defRPr sz="2400"/>
            </a:lvl3pPr>
            <a:lvl4pPr indent="-228600" lvl="3" marL="1828800" rtl="0" algn="ctr">
              <a:lnSpc>
                <a:spcPct val="90000"/>
              </a:lnSpc>
              <a:spcBef>
                <a:spcPts val="1000"/>
              </a:spcBef>
              <a:spcAft>
                <a:spcPts val="0"/>
              </a:spcAft>
              <a:buClr>
                <a:srgbClr val="000000"/>
              </a:buClr>
              <a:buSzPts val="2400"/>
              <a:buFont typeface="Calibri"/>
              <a:buNone/>
              <a:defRPr sz="2400"/>
            </a:lvl4pPr>
            <a:lvl5pPr indent="-228600" lvl="4" marL="2286000" rtl="0" algn="ctr">
              <a:lnSpc>
                <a:spcPct val="90000"/>
              </a:lnSpc>
              <a:spcBef>
                <a:spcPts val="1000"/>
              </a:spcBef>
              <a:spcAft>
                <a:spcPts val="0"/>
              </a:spcAft>
              <a:buClr>
                <a:srgbClr val="000000"/>
              </a:buClr>
              <a:buSzPts val="2400"/>
              <a:buFont typeface="Calibri"/>
              <a:buNone/>
              <a:defRPr sz="2400"/>
            </a:lvl5pPr>
            <a:lvl6pPr indent="-342900" lvl="5" marL="2743200" rtl="1" algn="l">
              <a:lnSpc>
                <a:spcPct val="90000"/>
              </a:lnSpc>
              <a:spcBef>
                <a:spcPts val="1000"/>
              </a:spcBef>
              <a:spcAft>
                <a:spcPts val="0"/>
              </a:spcAft>
              <a:buClr>
                <a:srgbClr val="000000"/>
              </a:buClr>
              <a:buSzPts val="1800"/>
              <a:buChar char="■"/>
              <a:defRPr/>
            </a:lvl6pPr>
            <a:lvl7pPr indent="-342900" lvl="6" marL="3200400" rtl="1" algn="l">
              <a:lnSpc>
                <a:spcPct val="90000"/>
              </a:lnSpc>
              <a:spcBef>
                <a:spcPts val="1000"/>
              </a:spcBef>
              <a:spcAft>
                <a:spcPts val="0"/>
              </a:spcAft>
              <a:buClr>
                <a:srgbClr val="000000"/>
              </a:buClr>
              <a:buSzPts val="1800"/>
              <a:buChar char="●"/>
              <a:defRPr/>
            </a:lvl7pPr>
            <a:lvl8pPr indent="-342900" lvl="7" marL="3657600" rtl="1" algn="l">
              <a:lnSpc>
                <a:spcPct val="90000"/>
              </a:lnSpc>
              <a:spcBef>
                <a:spcPts val="1000"/>
              </a:spcBef>
              <a:spcAft>
                <a:spcPts val="0"/>
              </a:spcAft>
              <a:buClr>
                <a:srgbClr val="000000"/>
              </a:buClr>
              <a:buSzPts val="1800"/>
              <a:buChar char="○"/>
              <a:defRPr/>
            </a:lvl8pPr>
            <a:lvl9pPr indent="-342900" lvl="8" marL="4114800" rtl="1" algn="l">
              <a:lnSpc>
                <a:spcPct val="90000"/>
              </a:lnSpc>
              <a:spcBef>
                <a:spcPts val="1000"/>
              </a:spcBef>
              <a:spcAft>
                <a:spcPts val="0"/>
              </a:spcAft>
              <a:buClr>
                <a:srgbClr val="000000"/>
              </a:buClr>
              <a:buSzPts val="1800"/>
              <a:buChar char="■"/>
              <a:defRPr/>
            </a:lvl9pPr>
          </a:lstStyle>
          <a:p/>
        </p:txBody>
      </p:sp>
      <p:sp>
        <p:nvSpPr>
          <p:cNvPr id="65" name="Google Shape;65;gf715d59d99_0_1391"/>
          <p:cNvSpPr txBox="1"/>
          <p:nvPr>
            <p:ph idx="12" type="sldNum"/>
          </p:nvPr>
        </p:nvSpPr>
        <p:spPr>
          <a:xfrm>
            <a:off x="8610600" y="6404292"/>
            <a:ext cx="258600" cy="276900"/>
          </a:xfrm>
          <a:prstGeom prst="rect">
            <a:avLst/>
          </a:prstGeom>
          <a:noFill/>
          <a:ln>
            <a:noFill/>
          </a:ln>
        </p:spPr>
        <p:txBody>
          <a:bodyPr anchorCtr="0" anchor="ctr" bIns="45700" lIns="45700" spcFirstLastPara="1" rIns="45700" wrap="square" tIns="45700">
            <a:spAutoFit/>
          </a:bodyPr>
          <a:lstStyle>
            <a:lvl1pPr indent="0" lvl="0" marL="0" rtl="1" algn="l">
              <a:lnSpc>
                <a:spcPct val="100000"/>
              </a:lnSpc>
              <a:spcBef>
                <a:spcPts val="0"/>
              </a:spcBef>
              <a:spcAft>
                <a:spcPts val="0"/>
              </a:spcAft>
              <a:buClr>
                <a:srgbClr val="888888"/>
              </a:buClr>
              <a:buSzPts val="1200"/>
              <a:buFont typeface="Calibri"/>
              <a:buNone/>
              <a:defRPr sz="1200">
                <a:solidFill>
                  <a:srgbClr val="888888"/>
                </a:solidFill>
              </a:defRPr>
            </a:lvl1pPr>
            <a:lvl2pPr indent="0" lvl="1" marL="0" rtl="1" algn="l">
              <a:lnSpc>
                <a:spcPct val="100000"/>
              </a:lnSpc>
              <a:spcBef>
                <a:spcPts val="0"/>
              </a:spcBef>
              <a:spcAft>
                <a:spcPts val="0"/>
              </a:spcAft>
              <a:buClr>
                <a:srgbClr val="888888"/>
              </a:buClr>
              <a:buSzPts val="1200"/>
              <a:buFont typeface="Calibri"/>
              <a:buNone/>
              <a:defRPr sz="1200">
                <a:solidFill>
                  <a:srgbClr val="888888"/>
                </a:solidFill>
              </a:defRPr>
            </a:lvl2pPr>
            <a:lvl3pPr indent="0" lvl="2" marL="0" rtl="1" algn="l">
              <a:lnSpc>
                <a:spcPct val="100000"/>
              </a:lnSpc>
              <a:spcBef>
                <a:spcPts val="0"/>
              </a:spcBef>
              <a:spcAft>
                <a:spcPts val="0"/>
              </a:spcAft>
              <a:buClr>
                <a:srgbClr val="888888"/>
              </a:buClr>
              <a:buSzPts val="1200"/>
              <a:buFont typeface="Calibri"/>
              <a:buNone/>
              <a:defRPr sz="1200">
                <a:solidFill>
                  <a:srgbClr val="888888"/>
                </a:solidFill>
              </a:defRPr>
            </a:lvl3pPr>
            <a:lvl4pPr indent="0" lvl="3" marL="0" rtl="1" algn="l">
              <a:lnSpc>
                <a:spcPct val="100000"/>
              </a:lnSpc>
              <a:spcBef>
                <a:spcPts val="0"/>
              </a:spcBef>
              <a:spcAft>
                <a:spcPts val="0"/>
              </a:spcAft>
              <a:buClr>
                <a:srgbClr val="888888"/>
              </a:buClr>
              <a:buSzPts val="1200"/>
              <a:buFont typeface="Calibri"/>
              <a:buNone/>
              <a:defRPr sz="1200">
                <a:solidFill>
                  <a:srgbClr val="888888"/>
                </a:solidFill>
              </a:defRPr>
            </a:lvl4pPr>
            <a:lvl5pPr indent="0" lvl="4" marL="0" rtl="1" algn="l">
              <a:lnSpc>
                <a:spcPct val="100000"/>
              </a:lnSpc>
              <a:spcBef>
                <a:spcPts val="0"/>
              </a:spcBef>
              <a:spcAft>
                <a:spcPts val="0"/>
              </a:spcAft>
              <a:buClr>
                <a:srgbClr val="888888"/>
              </a:buClr>
              <a:buSzPts val="1200"/>
              <a:buFont typeface="Calibri"/>
              <a:buNone/>
              <a:defRPr sz="1200">
                <a:solidFill>
                  <a:srgbClr val="888888"/>
                </a:solidFill>
              </a:defRPr>
            </a:lvl5pPr>
            <a:lvl6pPr indent="0" lvl="5" marL="0" rtl="1" algn="l">
              <a:lnSpc>
                <a:spcPct val="100000"/>
              </a:lnSpc>
              <a:spcBef>
                <a:spcPts val="0"/>
              </a:spcBef>
              <a:spcAft>
                <a:spcPts val="0"/>
              </a:spcAft>
              <a:buClr>
                <a:srgbClr val="888888"/>
              </a:buClr>
              <a:buSzPts val="1200"/>
              <a:buFont typeface="Calibri"/>
              <a:buNone/>
              <a:defRPr sz="1200">
                <a:solidFill>
                  <a:srgbClr val="888888"/>
                </a:solidFill>
              </a:defRPr>
            </a:lvl6pPr>
            <a:lvl7pPr indent="0" lvl="6" marL="0" rtl="1" algn="l">
              <a:lnSpc>
                <a:spcPct val="100000"/>
              </a:lnSpc>
              <a:spcBef>
                <a:spcPts val="0"/>
              </a:spcBef>
              <a:spcAft>
                <a:spcPts val="0"/>
              </a:spcAft>
              <a:buClr>
                <a:srgbClr val="888888"/>
              </a:buClr>
              <a:buSzPts val="1200"/>
              <a:buFont typeface="Calibri"/>
              <a:buNone/>
              <a:defRPr sz="1200">
                <a:solidFill>
                  <a:srgbClr val="888888"/>
                </a:solidFill>
              </a:defRPr>
            </a:lvl7pPr>
            <a:lvl8pPr indent="0" lvl="7" marL="0" rtl="1" algn="l">
              <a:lnSpc>
                <a:spcPct val="100000"/>
              </a:lnSpc>
              <a:spcBef>
                <a:spcPts val="0"/>
              </a:spcBef>
              <a:spcAft>
                <a:spcPts val="0"/>
              </a:spcAft>
              <a:buClr>
                <a:srgbClr val="888888"/>
              </a:buClr>
              <a:buSzPts val="1200"/>
              <a:buFont typeface="Calibri"/>
              <a:buNone/>
              <a:defRPr sz="1200">
                <a:solidFill>
                  <a:srgbClr val="888888"/>
                </a:solidFill>
              </a:defRPr>
            </a:lvl8pPr>
            <a:lvl9pPr indent="0" lvl="8" marL="0" rtl="1" algn="l">
              <a:lnSpc>
                <a:spcPct val="100000"/>
              </a:lnSpc>
              <a:spcBef>
                <a:spcPts val="0"/>
              </a:spcBef>
              <a:spcAft>
                <a:spcPts val="0"/>
              </a:spcAft>
              <a:buClr>
                <a:srgbClr val="888888"/>
              </a:buClr>
              <a:buSzPts val="1200"/>
              <a:buFont typeface="Calibri"/>
              <a:buNone/>
              <a:defRPr sz="1200">
                <a:solidFill>
                  <a:srgbClr val="888888"/>
                </a:solidFill>
              </a:defRPr>
            </a:lvl9pPr>
          </a:lstStyle>
          <a:p>
            <a:pPr indent="0" lvl="0" marL="0" rtl="1" algn="l">
              <a:spcBef>
                <a:spcPts val="0"/>
              </a:spcBef>
              <a:spcAft>
                <a:spcPts val="0"/>
              </a:spcAft>
              <a:buNone/>
            </a:pPr>
            <a:fld id="{00000000-1234-1234-1234-123412341234}" type="slidenum">
              <a:rPr lang="en-US"/>
              <a:t>‹#›</a:t>
            </a:fld>
            <a:endParaRPr sz="1300">
              <a:solidFill>
                <a:schemeClr val="dk2"/>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gf715d59d99_0_1350"/>
          <p:cNvSpPr/>
          <p:nvPr/>
        </p:nvSpPr>
        <p:spPr>
          <a:xfrm>
            <a:off x="-67" y="3429200"/>
            <a:ext cx="12192000" cy="3428700"/>
          </a:xfrm>
          <a:prstGeom prst="rect">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3" name="Google Shape;23;gf715d59d99_0_1350"/>
          <p:cNvSpPr txBox="1"/>
          <p:nvPr>
            <p:ph type="title"/>
          </p:nvPr>
        </p:nvSpPr>
        <p:spPr>
          <a:xfrm>
            <a:off x="415600" y="1086400"/>
            <a:ext cx="11428500" cy="1256100"/>
          </a:xfrm>
          <a:prstGeom prst="rect">
            <a:avLst/>
          </a:prstGeom>
        </p:spPr>
        <p:txBody>
          <a:bodyPr anchorCtr="0" anchor="ctr" bIns="121900" lIns="121900" spcFirstLastPara="1" rIns="121900" wrap="square" tIns="121900">
            <a:normAutofit/>
          </a:bodyPr>
          <a:lstStyle>
            <a:lvl1pPr lvl="0" algn="ctr">
              <a:spcBef>
                <a:spcPts val="0"/>
              </a:spcBef>
              <a:spcAft>
                <a:spcPts val="0"/>
              </a:spcAft>
              <a:buSzPts val="4800"/>
              <a:buNone/>
              <a:defRPr/>
            </a:lvl1pPr>
            <a:lvl2pPr lvl="1" algn="ctr">
              <a:spcBef>
                <a:spcPts val="0"/>
              </a:spcBef>
              <a:spcAft>
                <a:spcPts val="0"/>
              </a:spcAft>
              <a:buSzPts val="4800"/>
              <a:buNone/>
              <a:defRPr/>
            </a:lvl2pPr>
            <a:lvl3pPr lvl="2" algn="ctr">
              <a:spcBef>
                <a:spcPts val="0"/>
              </a:spcBef>
              <a:spcAft>
                <a:spcPts val="0"/>
              </a:spcAft>
              <a:buSzPts val="4800"/>
              <a:buNone/>
              <a:defRPr/>
            </a:lvl3pPr>
            <a:lvl4pPr lvl="3" algn="ctr">
              <a:spcBef>
                <a:spcPts val="0"/>
              </a:spcBef>
              <a:spcAft>
                <a:spcPts val="0"/>
              </a:spcAft>
              <a:buSzPts val="4800"/>
              <a:buNone/>
              <a:defRPr/>
            </a:lvl4pPr>
            <a:lvl5pPr lvl="4" algn="ctr">
              <a:spcBef>
                <a:spcPts val="0"/>
              </a:spcBef>
              <a:spcAft>
                <a:spcPts val="0"/>
              </a:spcAft>
              <a:buSzPts val="4800"/>
              <a:buNone/>
              <a:defRPr/>
            </a:lvl5pPr>
            <a:lvl6pPr lvl="5" algn="ctr">
              <a:spcBef>
                <a:spcPts val="0"/>
              </a:spcBef>
              <a:spcAft>
                <a:spcPts val="0"/>
              </a:spcAft>
              <a:buSzPts val="4800"/>
              <a:buNone/>
              <a:defRPr/>
            </a:lvl6pPr>
            <a:lvl7pPr lvl="6" algn="ctr">
              <a:spcBef>
                <a:spcPts val="0"/>
              </a:spcBef>
              <a:spcAft>
                <a:spcPts val="0"/>
              </a:spcAft>
              <a:buSzPts val="4800"/>
              <a:buNone/>
              <a:defRPr/>
            </a:lvl7pPr>
            <a:lvl8pPr lvl="7" algn="ctr">
              <a:spcBef>
                <a:spcPts val="0"/>
              </a:spcBef>
              <a:spcAft>
                <a:spcPts val="0"/>
              </a:spcAft>
              <a:buSzPts val="4800"/>
              <a:buNone/>
              <a:defRPr/>
            </a:lvl8pPr>
            <a:lvl9pPr lvl="8" algn="ctr">
              <a:spcBef>
                <a:spcPts val="0"/>
              </a:spcBef>
              <a:spcAft>
                <a:spcPts val="0"/>
              </a:spcAft>
              <a:buSzPts val="4800"/>
              <a:buNone/>
              <a:defRPr/>
            </a:lvl9pPr>
          </a:lstStyle>
          <a:p/>
        </p:txBody>
      </p:sp>
      <p:sp>
        <p:nvSpPr>
          <p:cNvPr id="24" name="Google Shape;24;gf715d59d99_0_1350"/>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gf715d59d99_0_1354"/>
          <p:cNvSpPr/>
          <p:nvPr/>
        </p:nvSpPr>
        <p:spPr>
          <a:xfrm>
            <a:off x="-100" y="6727600"/>
            <a:ext cx="12192000" cy="130500"/>
          </a:xfrm>
          <a:prstGeom prst="rect">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7" name="Google Shape;27;gf715d59d99_0_1354"/>
          <p:cNvSpPr txBox="1"/>
          <p:nvPr>
            <p:ph type="title"/>
          </p:nvPr>
        </p:nvSpPr>
        <p:spPr>
          <a:xfrm>
            <a:off x="415600" y="593367"/>
            <a:ext cx="11360700" cy="943200"/>
          </a:xfrm>
          <a:prstGeom prst="rect">
            <a:avLst/>
          </a:prstGeom>
        </p:spPr>
        <p:txBody>
          <a:bodyPr anchorCtr="0" anchor="t" bIns="121900" lIns="121900" spcFirstLastPara="1" rIns="121900" wrap="square" tIns="121900">
            <a:normAutofit/>
          </a:bodyPr>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p:txBody>
      </p:sp>
      <p:sp>
        <p:nvSpPr>
          <p:cNvPr id="28" name="Google Shape;28;gf715d59d99_0_1354"/>
          <p:cNvSpPr txBox="1"/>
          <p:nvPr>
            <p:ph idx="1" type="body"/>
          </p:nvPr>
        </p:nvSpPr>
        <p:spPr>
          <a:xfrm>
            <a:off x="415600" y="1688433"/>
            <a:ext cx="11360700" cy="4403700"/>
          </a:xfrm>
          <a:prstGeom prst="rect">
            <a:avLst/>
          </a:prstGeom>
        </p:spPr>
        <p:txBody>
          <a:bodyPr anchorCtr="0" anchor="t" bIns="121900" lIns="121900" spcFirstLastPara="1" rIns="121900" wrap="square" tIns="121900">
            <a:normAutofit/>
          </a:bodyPr>
          <a:lstStyle>
            <a:lvl1pPr indent="-381000" lvl="0" marL="457200">
              <a:spcBef>
                <a:spcPts val="0"/>
              </a:spcBef>
              <a:spcAft>
                <a:spcPts val="0"/>
              </a:spcAft>
              <a:buSzPts val="2400"/>
              <a:buChar char="●"/>
              <a:defRPr/>
            </a:lvl1pPr>
            <a:lvl2pPr indent="-349250" lvl="1" marL="914400">
              <a:spcBef>
                <a:spcPts val="0"/>
              </a:spcBef>
              <a:spcAft>
                <a:spcPts val="0"/>
              </a:spcAft>
              <a:buSzPts val="1900"/>
              <a:buChar char="○"/>
              <a:defRPr/>
            </a:lvl2pPr>
            <a:lvl3pPr indent="-349250" lvl="2" marL="1371600">
              <a:spcBef>
                <a:spcPts val="0"/>
              </a:spcBef>
              <a:spcAft>
                <a:spcPts val="0"/>
              </a:spcAft>
              <a:buSzPts val="1900"/>
              <a:buChar char="■"/>
              <a:defRPr/>
            </a:lvl3pPr>
            <a:lvl4pPr indent="-349250" lvl="3" marL="1828800">
              <a:spcBef>
                <a:spcPts val="0"/>
              </a:spcBef>
              <a:spcAft>
                <a:spcPts val="0"/>
              </a:spcAft>
              <a:buSzPts val="1900"/>
              <a:buChar char="●"/>
              <a:defRPr/>
            </a:lvl4pPr>
            <a:lvl5pPr indent="-349250" lvl="4" marL="2286000">
              <a:spcBef>
                <a:spcPts val="0"/>
              </a:spcBef>
              <a:spcAft>
                <a:spcPts val="0"/>
              </a:spcAft>
              <a:buSzPts val="1900"/>
              <a:buChar char="○"/>
              <a:defRPr/>
            </a:lvl5pPr>
            <a:lvl6pPr indent="-349250" lvl="5" marL="2743200">
              <a:spcBef>
                <a:spcPts val="0"/>
              </a:spcBef>
              <a:spcAft>
                <a:spcPts val="0"/>
              </a:spcAft>
              <a:buSzPts val="1900"/>
              <a:buChar char="■"/>
              <a:defRPr/>
            </a:lvl6pPr>
            <a:lvl7pPr indent="-349250" lvl="6" marL="3200400">
              <a:spcBef>
                <a:spcPts val="0"/>
              </a:spcBef>
              <a:spcAft>
                <a:spcPts val="0"/>
              </a:spcAft>
              <a:buSzPts val="1900"/>
              <a:buChar char="●"/>
              <a:defRPr/>
            </a:lvl7pPr>
            <a:lvl8pPr indent="-349250" lvl="7" marL="3657600">
              <a:spcBef>
                <a:spcPts val="0"/>
              </a:spcBef>
              <a:spcAft>
                <a:spcPts val="0"/>
              </a:spcAft>
              <a:buSzPts val="1900"/>
              <a:buChar char="○"/>
              <a:defRPr/>
            </a:lvl8pPr>
            <a:lvl9pPr indent="-349250" lvl="8" marL="4114800">
              <a:spcBef>
                <a:spcPts val="0"/>
              </a:spcBef>
              <a:spcAft>
                <a:spcPts val="0"/>
              </a:spcAft>
              <a:buSzPts val="1900"/>
              <a:buChar char="■"/>
              <a:defRPr/>
            </a:lvl9pPr>
          </a:lstStyle>
          <a:p/>
        </p:txBody>
      </p:sp>
      <p:sp>
        <p:nvSpPr>
          <p:cNvPr id="29" name="Google Shape;29;gf715d59d99_0_1354"/>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gf715d59d99_0_1359"/>
          <p:cNvSpPr txBox="1"/>
          <p:nvPr>
            <p:ph type="title"/>
          </p:nvPr>
        </p:nvSpPr>
        <p:spPr>
          <a:xfrm>
            <a:off x="415600" y="593367"/>
            <a:ext cx="11360700" cy="943200"/>
          </a:xfrm>
          <a:prstGeom prst="rect">
            <a:avLst/>
          </a:prstGeom>
        </p:spPr>
        <p:txBody>
          <a:bodyPr anchorCtr="0" anchor="t" bIns="121900" lIns="121900" spcFirstLastPara="1" rIns="121900" wrap="square" tIns="121900">
            <a:normAutofit/>
          </a:bodyPr>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p:txBody>
      </p:sp>
      <p:sp>
        <p:nvSpPr>
          <p:cNvPr id="32" name="Google Shape;32;gf715d59d99_0_1359"/>
          <p:cNvSpPr txBox="1"/>
          <p:nvPr>
            <p:ph idx="1" type="body"/>
          </p:nvPr>
        </p:nvSpPr>
        <p:spPr>
          <a:xfrm>
            <a:off x="415600" y="1688233"/>
            <a:ext cx="5333100" cy="4403700"/>
          </a:xfrm>
          <a:prstGeom prst="rect">
            <a:avLst/>
          </a:prstGeom>
        </p:spPr>
        <p:txBody>
          <a:bodyPr anchorCtr="0" anchor="t" bIns="121900" lIns="121900" spcFirstLastPara="1" rIns="121900" wrap="square" tIns="121900">
            <a:normAutofit/>
          </a:bodyPr>
          <a:lstStyle>
            <a:lvl1pPr indent="-349250" lvl="0" marL="457200">
              <a:spcBef>
                <a:spcPts val="0"/>
              </a:spcBef>
              <a:spcAft>
                <a:spcPts val="0"/>
              </a:spcAft>
              <a:buSzPts val="1900"/>
              <a:buChar char="●"/>
              <a:defRPr sz="1900"/>
            </a:lvl1pPr>
            <a:lvl2pPr indent="-330200" lvl="1" marL="914400">
              <a:spcBef>
                <a:spcPts val="0"/>
              </a:spcBef>
              <a:spcAft>
                <a:spcPts val="0"/>
              </a:spcAft>
              <a:buSzPts val="1600"/>
              <a:buChar char="○"/>
              <a:defRPr sz="1600"/>
            </a:lvl2pPr>
            <a:lvl3pPr indent="-330200" lvl="2" marL="1371600">
              <a:spcBef>
                <a:spcPts val="0"/>
              </a:spcBef>
              <a:spcAft>
                <a:spcPts val="0"/>
              </a:spcAft>
              <a:buSzPts val="1600"/>
              <a:buChar char="■"/>
              <a:defRPr sz="1600"/>
            </a:lvl3pPr>
            <a:lvl4pPr indent="-330200" lvl="3" marL="1828800">
              <a:spcBef>
                <a:spcPts val="0"/>
              </a:spcBef>
              <a:spcAft>
                <a:spcPts val="0"/>
              </a:spcAft>
              <a:buSzPts val="1600"/>
              <a:buChar char="●"/>
              <a:defRPr sz="1600"/>
            </a:lvl4pPr>
            <a:lvl5pPr indent="-330200" lvl="4" marL="2286000">
              <a:spcBef>
                <a:spcPts val="0"/>
              </a:spcBef>
              <a:spcAft>
                <a:spcPts val="0"/>
              </a:spcAft>
              <a:buSzPts val="1600"/>
              <a:buChar char="○"/>
              <a:defRPr sz="1600"/>
            </a:lvl5pPr>
            <a:lvl6pPr indent="-330200" lvl="5" marL="2743200">
              <a:spcBef>
                <a:spcPts val="0"/>
              </a:spcBef>
              <a:spcAft>
                <a:spcPts val="0"/>
              </a:spcAft>
              <a:buSzPts val="1600"/>
              <a:buChar char="■"/>
              <a:defRPr sz="1600"/>
            </a:lvl6pPr>
            <a:lvl7pPr indent="-330200" lvl="6" marL="3200400">
              <a:spcBef>
                <a:spcPts val="0"/>
              </a:spcBef>
              <a:spcAft>
                <a:spcPts val="0"/>
              </a:spcAft>
              <a:buSzPts val="1600"/>
              <a:buChar char="●"/>
              <a:defRPr sz="1600"/>
            </a:lvl7pPr>
            <a:lvl8pPr indent="-330200" lvl="7" marL="3657600">
              <a:spcBef>
                <a:spcPts val="0"/>
              </a:spcBef>
              <a:spcAft>
                <a:spcPts val="0"/>
              </a:spcAft>
              <a:buSzPts val="1600"/>
              <a:buChar char="○"/>
              <a:defRPr sz="1600"/>
            </a:lvl8pPr>
            <a:lvl9pPr indent="-330200" lvl="8" marL="4114800">
              <a:spcBef>
                <a:spcPts val="0"/>
              </a:spcBef>
              <a:spcAft>
                <a:spcPts val="0"/>
              </a:spcAft>
              <a:buSzPts val="1600"/>
              <a:buChar char="■"/>
              <a:defRPr sz="1600"/>
            </a:lvl9pPr>
          </a:lstStyle>
          <a:p/>
        </p:txBody>
      </p:sp>
      <p:sp>
        <p:nvSpPr>
          <p:cNvPr id="33" name="Google Shape;33;gf715d59d99_0_1359"/>
          <p:cNvSpPr txBox="1"/>
          <p:nvPr>
            <p:ph idx="2" type="body"/>
          </p:nvPr>
        </p:nvSpPr>
        <p:spPr>
          <a:xfrm>
            <a:off x="6443200" y="1688233"/>
            <a:ext cx="5333100" cy="4403700"/>
          </a:xfrm>
          <a:prstGeom prst="rect">
            <a:avLst/>
          </a:prstGeom>
        </p:spPr>
        <p:txBody>
          <a:bodyPr anchorCtr="0" anchor="t" bIns="121900" lIns="121900" spcFirstLastPara="1" rIns="121900" wrap="square" tIns="121900">
            <a:normAutofit/>
          </a:bodyPr>
          <a:lstStyle>
            <a:lvl1pPr indent="-349250" lvl="0" marL="457200">
              <a:spcBef>
                <a:spcPts val="0"/>
              </a:spcBef>
              <a:spcAft>
                <a:spcPts val="0"/>
              </a:spcAft>
              <a:buSzPts val="1900"/>
              <a:buChar char="●"/>
              <a:defRPr sz="1900"/>
            </a:lvl1pPr>
            <a:lvl2pPr indent="-330200" lvl="1" marL="914400">
              <a:spcBef>
                <a:spcPts val="0"/>
              </a:spcBef>
              <a:spcAft>
                <a:spcPts val="0"/>
              </a:spcAft>
              <a:buSzPts val="1600"/>
              <a:buChar char="○"/>
              <a:defRPr sz="1600"/>
            </a:lvl2pPr>
            <a:lvl3pPr indent="-330200" lvl="2" marL="1371600">
              <a:spcBef>
                <a:spcPts val="0"/>
              </a:spcBef>
              <a:spcAft>
                <a:spcPts val="0"/>
              </a:spcAft>
              <a:buSzPts val="1600"/>
              <a:buChar char="■"/>
              <a:defRPr sz="1600"/>
            </a:lvl3pPr>
            <a:lvl4pPr indent="-330200" lvl="3" marL="1828800">
              <a:spcBef>
                <a:spcPts val="0"/>
              </a:spcBef>
              <a:spcAft>
                <a:spcPts val="0"/>
              </a:spcAft>
              <a:buSzPts val="1600"/>
              <a:buChar char="●"/>
              <a:defRPr sz="1600"/>
            </a:lvl4pPr>
            <a:lvl5pPr indent="-330200" lvl="4" marL="2286000">
              <a:spcBef>
                <a:spcPts val="0"/>
              </a:spcBef>
              <a:spcAft>
                <a:spcPts val="0"/>
              </a:spcAft>
              <a:buSzPts val="1600"/>
              <a:buChar char="○"/>
              <a:defRPr sz="1600"/>
            </a:lvl5pPr>
            <a:lvl6pPr indent="-330200" lvl="5" marL="2743200">
              <a:spcBef>
                <a:spcPts val="0"/>
              </a:spcBef>
              <a:spcAft>
                <a:spcPts val="0"/>
              </a:spcAft>
              <a:buSzPts val="1600"/>
              <a:buChar char="■"/>
              <a:defRPr sz="1600"/>
            </a:lvl6pPr>
            <a:lvl7pPr indent="-330200" lvl="6" marL="3200400">
              <a:spcBef>
                <a:spcPts val="0"/>
              </a:spcBef>
              <a:spcAft>
                <a:spcPts val="0"/>
              </a:spcAft>
              <a:buSzPts val="1600"/>
              <a:buChar char="●"/>
              <a:defRPr sz="1600"/>
            </a:lvl7pPr>
            <a:lvl8pPr indent="-330200" lvl="7" marL="3657600">
              <a:spcBef>
                <a:spcPts val="0"/>
              </a:spcBef>
              <a:spcAft>
                <a:spcPts val="0"/>
              </a:spcAft>
              <a:buSzPts val="1600"/>
              <a:buChar char="○"/>
              <a:defRPr sz="1600"/>
            </a:lvl8pPr>
            <a:lvl9pPr indent="-330200" lvl="8" marL="4114800">
              <a:spcBef>
                <a:spcPts val="0"/>
              </a:spcBef>
              <a:spcAft>
                <a:spcPts val="0"/>
              </a:spcAft>
              <a:buSzPts val="1600"/>
              <a:buChar char="■"/>
              <a:defRPr sz="1600"/>
            </a:lvl9pPr>
          </a:lstStyle>
          <a:p/>
        </p:txBody>
      </p:sp>
      <p:sp>
        <p:nvSpPr>
          <p:cNvPr id="34" name="Google Shape;34;gf715d59d99_0_1359"/>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gf715d59d99_0_1364"/>
          <p:cNvSpPr txBox="1"/>
          <p:nvPr>
            <p:ph type="title"/>
          </p:nvPr>
        </p:nvSpPr>
        <p:spPr>
          <a:xfrm>
            <a:off x="415600" y="593367"/>
            <a:ext cx="11360700" cy="943200"/>
          </a:xfrm>
          <a:prstGeom prst="rect">
            <a:avLst/>
          </a:prstGeom>
        </p:spPr>
        <p:txBody>
          <a:bodyPr anchorCtr="0" anchor="t" bIns="121900" lIns="121900" spcFirstLastPara="1" rIns="121900" wrap="square" tIns="121900">
            <a:normAutofit/>
          </a:bodyPr>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p:txBody>
      </p:sp>
      <p:sp>
        <p:nvSpPr>
          <p:cNvPr id="37" name="Google Shape;37;gf715d59d99_0_1364"/>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gf715d59d99_0_1367"/>
          <p:cNvSpPr txBox="1"/>
          <p:nvPr>
            <p:ph type="title"/>
          </p:nvPr>
        </p:nvSpPr>
        <p:spPr>
          <a:xfrm>
            <a:off x="415600" y="740800"/>
            <a:ext cx="3744000" cy="1007700"/>
          </a:xfrm>
          <a:prstGeom prst="rect">
            <a:avLst/>
          </a:prstGeom>
        </p:spPr>
        <p:txBody>
          <a:bodyPr anchorCtr="0" anchor="b" bIns="121900" lIns="121900" spcFirstLastPara="1" rIns="121900" wrap="square" tIns="121900">
            <a:normAutofit/>
          </a:bodyPr>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p:txBody>
      </p:sp>
      <p:sp>
        <p:nvSpPr>
          <p:cNvPr id="40" name="Google Shape;40;gf715d59d99_0_1367"/>
          <p:cNvSpPr txBox="1"/>
          <p:nvPr>
            <p:ph idx="1" type="body"/>
          </p:nvPr>
        </p:nvSpPr>
        <p:spPr>
          <a:xfrm>
            <a:off x="415600" y="1852800"/>
            <a:ext cx="3744000" cy="4239300"/>
          </a:xfrm>
          <a:prstGeom prst="rect">
            <a:avLst/>
          </a:prstGeom>
        </p:spPr>
        <p:txBody>
          <a:bodyPr anchorCtr="0" anchor="t" bIns="121900" lIns="121900" spcFirstLastPara="1" rIns="121900" wrap="square" tIns="121900">
            <a:normAutofit/>
          </a:bodyPr>
          <a:lstStyle>
            <a:lvl1pPr indent="-330200" lvl="0" marL="457200">
              <a:spcBef>
                <a:spcPts val="0"/>
              </a:spcBef>
              <a:spcAft>
                <a:spcPts val="0"/>
              </a:spcAft>
              <a:buSzPts val="1600"/>
              <a:buChar char="●"/>
              <a:defRPr sz="1600"/>
            </a:lvl1pPr>
            <a:lvl2pPr indent="-330200" lvl="1" marL="914400">
              <a:spcBef>
                <a:spcPts val="0"/>
              </a:spcBef>
              <a:spcAft>
                <a:spcPts val="0"/>
              </a:spcAft>
              <a:buSzPts val="1600"/>
              <a:buChar char="○"/>
              <a:defRPr sz="1600"/>
            </a:lvl2pPr>
            <a:lvl3pPr indent="-330200" lvl="2" marL="1371600">
              <a:spcBef>
                <a:spcPts val="0"/>
              </a:spcBef>
              <a:spcAft>
                <a:spcPts val="0"/>
              </a:spcAft>
              <a:buSzPts val="1600"/>
              <a:buChar char="■"/>
              <a:defRPr sz="1600"/>
            </a:lvl3pPr>
            <a:lvl4pPr indent="-330200" lvl="3" marL="1828800">
              <a:spcBef>
                <a:spcPts val="0"/>
              </a:spcBef>
              <a:spcAft>
                <a:spcPts val="0"/>
              </a:spcAft>
              <a:buSzPts val="1600"/>
              <a:buChar char="●"/>
              <a:defRPr sz="1600"/>
            </a:lvl4pPr>
            <a:lvl5pPr indent="-330200" lvl="4" marL="2286000">
              <a:spcBef>
                <a:spcPts val="0"/>
              </a:spcBef>
              <a:spcAft>
                <a:spcPts val="0"/>
              </a:spcAft>
              <a:buSzPts val="1600"/>
              <a:buChar char="○"/>
              <a:defRPr sz="1600"/>
            </a:lvl5pPr>
            <a:lvl6pPr indent="-330200" lvl="5" marL="2743200">
              <a:spcBef>
                <a:spcPts val="0"/>
              </a:spcBef>
              <a:spcAft>
                <a:spcPts val="0"/>
              </a:spcAft>
              <a:buSzPts val="1600"/>
              <a:buChar char="■"/>
              <a:defRPr sz="1600"/>
            </a:lvl6pPr>
            <a:lvl7pPr indent="-330200" lvl="6" marL="3200400">
              <a:spcBef>
                <a:spcPts val="0"/>
              </a:spcBef>
              <a:spcAft>
                <a:spcPts val="0"/>
              </a:spcAft>
              <a:buSzPts val="1600"/>
              <a:buChar char="●"/>
              <a:defRPr sz="1600"/>
            </a:lvl7pPr>
            <a:lvl8pPr indent="-330200" lvl="7" marL="3657600">
              <a:spcBef>
                <a:spcPts val="0"/>
              </a:spcBef>
              <a:spcAft>
                <a:spcPts val="0"/>
              </a:spcAft>
              <a:buSzPts val="1600"/>
              <a:buChar char="○"/>
              <a:defRPr sz="1600"/>
            </a:lvl8pPr>
            <a:lvl9pPr indent="-330200" lvl="8" marL="4114800">
              <a:spcBef>
                <a:spcPts val="0"/>
              </a:spcBef>
              <a:spcAft>
                <a:spcPts val="0"/>
              </a:spcAft>
              <a:buSzPts val="1600"/>
              <a:buChar char="■"/>
              <a:defRPr sz="1600"/>
            </a:lvl9pPr>
          </a:lstStyle>
          <a:p/>
        </p:txBody>
      </p:sp>
      <p:sp>
        <p:nvSpPr>
          <p:cNvPr id="41" name="Google Shape;41;gf715d59d99_0_1367"/>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gf715d59d99_0_1371"/>
          <p:cNvSpPr txBox="1"/>
          <p:nvPr>
            <p:ph type="title"/>
          </p:nvPr>
        </p:nvSpPr>
        <p:spPr>
          <a:xfrm>
            <a:off x="653667" y="701800"/>
            <a:ext cx="7484700" cy="5454300"/>
          </a:xfrm>
          <a:prstGeom prst="rect">
            <a:avLst/>
          </a:prstGeom>
        </p:spPr>
        <p:txBody>
          <a:bodyPr anchorCtr="0" anchor="ctr" bIns="121900" lIns="121900" spcFirstLastPara="1" rIns="121900" wrap="square" tIns="121900">
            <a:normAutofit/>
          </a:bodyPr>
          <a:lstStyle>
            <a:lvl1pPr lvl="0">
              <a:spcBef>
                <a:spcPts val="0"/>
              </a:spcBef>
              <a:spcAft>
                <a:spcPts val="0"/>
              </a:spcAft>
              <a:buClr>
                <a:schemeClr val="dk2"/>
              </a:buClr>
              <a:buSzPts val="7200"/>
              <a:buNone/>
              <a:defRPr b="0" sz="7200">
                <a:solidFill>
                  <a:schemeClr val="dk2"/>
                </a:solidFill>
              </a:defRPr>
            </a:lvl1pPr>
            <a:lvl2pPr lvl="1">
              <a:spcBef>
                <a:spcPts val="0"/>
              </a:spcBef>
              <a:spcAft>
                <a:spcPts val="0"/>
              </a:spcAft>
              <a:buClr>
                <a:schemeClr val="dk2"/>
              </a:buClr>
              <a:buSzPts val="7200"/>
              <a:buNone/>
              <a:defRPr b="0" sz="7200">
                <a:solidFill>
                  <a:schemeClr val="dk2"/>
                </a:solidFill>
              </a:defRPr>
            </a:lvl2pPr>
            <a:lvl3pPr lvl="2">
              <a:spcBef>
                <a:spcPts val="0"/>
              </a:spcBef>
              <a:spcAft>
                <a:spcPts val="0"/>
              </a:spcAft>
              <a:buClr>
                <a:schemeClr val="dk2"/>
              </a:buClr>
              <a:buSzPts val="7200"/>
              <a:buNone/>
              <a:defRPr b="0" sz="7200">
                <a:solidFill>
                  <a:schemeClr val="dk2"/>
                </a:solidFill>
              </a:defRPr>
            </a:lvl3pPr>
            <a:lvl4pPr lvl="3">
              <a:spcBef>
                <a:spcPts val="0"/>
              </a:spcBef>
              <a:spcAft>
                <a:spcPts val="0"/>
              </a:spcAft>
              <a:buClr>
                <a:schemeClr val="dk2"/>
              </a:buClr>
              <a:buSzPts val="7200"/>
              <a:buNone/>
              <a:defRPr b="0" sz="7200">
                <a:solidFill>
                  <a:schemeClr val="dk2"/>
                </a:solidFill>
              </a:defRPr>
            </a:lvl4pPr>
            <a:lvl5pPr lvl="4">
              <a:spcBef>
                <a:spcPts val="0"/>
              </a:spcBef>
              <a:spcAft>
                <a:spcPts val="0"/>
              </a:spcAft>
              <a:buClr>
                <a:schemeClr val="dk2"/>
              </a:buClr>
              <a:buSzPts val="7200"/>
              <a:buNone/>
              <a:defRPr b="0" sz="7200">
                <a:solidFill>
                  <a:schemeClr val="dk2"/>
                </a:solidFill>
              </a:defRPr>
            </a:lvl5pPr>
            <a:lvl6pPr lvl="5">
              <a:spcBef>
                <a:spcPts val="0"/>
              </a:spcBef>
              <a:spcAft>
                <a:spcPts val="0"/>
              </a:spcAft>
              <a:buClr>
                <a:schemeClr val="dk2"/>
              </a:buClr>
              <a:buSzPts val="7200"/>
              <a:buNone/>
              <a:defRPr b="0" sz="7200">
                <a:solidFill>
                  <a:schemeClr val="dk2"/>
                </a:solidFill>
              </a:defRPr>
            </a:lvl6pPr>
            <a:lvl7pPr lvl="6">
              <a:spcBef>
                <a:spcPts val="0"/>
              </a:spcBef>
              <a:spcAft>
                <a:spcPts val="0"/>
              </a:spcAft>
              <a:buClr>
                <a:schemeClr val="dk2"/>
              </a:buClr>
              <a:buSzPts val="7200"/>
              <a:buNone/>
              <a:defRPr b="0" sz="7200">
                <a:solidFill>
                  <a:schemeClr val="dk2"/>
                </a:solidFill>
              </a:defRPr>
            </a:lvl7pPr>
            <a:lvl8pPr lvl="7">
              <a:spcBef>
                <a:spcPts val="0"/>
              </a:spcBef>
              <a:spcAft>
                <a:spcPts val="0"/>
              </a:spcAft>
              <a:buClr>
                <a:schemeClr val="dk2"/>
              </a:buClr>
              <a:buSzPts val="7200"/>
              <a:buNone/>
              <a:defRPr b="0" sz="7200">
                <a:solidFill>
                  <a:schemeClr val="dk2"/>
                </a:solidFill>
              </a:defRPr>
            </a:lvl8pPr>
            <a:lvl9pPr lvl="8">
              <a:spcBef>
                <a:spcPts val="0"/>
              </a:spcBef>
              <a:spcAft>
                <a:spcPts val="0"/>
              </a:spcAft>
              <a:buClr>
                <a:schemeClr val="dk2"/>
              </a:buClr>
              <a:buSzPts val="7200"/>
              <a:buNone/>
              <a:defRPr b="0" sz="7200">
                <a:solidFill>
                  <a:schemeClr val="dk2"/>
                </a:solidFill>
              </a:defRPr>
            </a:lvl9pPr>
          </a:lstStyle>
          <a:p/>
        </p:txBody>
      </p:sp>
      <p:sp>
        <p:nvSpPr>
          <p:cNvPr id="44" name="Google Shape;44;gf715d59d99_0_1371"/>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gf715d59d99_0_1374"/>
          <p:cNvSpPr/>
          <p:nvPr/>
        </p:nvSpPr>
        <p:spPr>
          <a:xfrm>
            <a:off x="6096000" y="0"/>
            <a:ext cx="6096000" cy="6858000"/>
          </a:xfrm>
          <a:prstGeom prst="rect">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cxnSp>
        <p:nvCxnSpPr>
          <p:cNvPr id="47" name="Google Shape;47;gf715d59d99_0_1374"/>
          <p:cNvCxnSpPr/>
          <p:nvPr/>
        </p:nvCxnSpPr>
        <p:spPr>
          <a:xfrm>
            <a:off x="6706233" y="5994000"/>
            <a:ext cx="624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gf715d59d99_0_1374"/>
          <p:cNvSpPr txBox="1"/>
          <p:nvPr>
            <p:ph type="title"/>
          </p:nvPr>
        </p:nvSpPr>
        <p:spPr>
          <a:xfrm>
            <a:off x="354000" y="1386233"/>
            <a:ext cx="5393700" cy="2234400"/>
          </a:xfrm>
          <a:prstGeom prst="rect">
            <a:avLst/>
          </a:prstGeom>
        </p:spPr>
        <p:txBody>
          <a:bodyPr anchorCtr="0" anchor="b" bIns="121900" lIns="121900" spcFirstLastPara="1" rIns="121900" wrap="square" tIns="121900">
            <a:normAutofit/>
          </a:bodyPr>
          <a:lstStyle>
            <a:lvl1pPr lvl="0" algn="ctr">
              <a:spcBef>
                <a:spcPts val="0"/>
              </a:spcBef>
              <a:spcAft>
                <a:spcPts val="0"/>
              </a:spcAft>
              <a:buSzPts val="5600"/>
              <a:buNone/>
              <a:defRPr sz="5600"/>
            </a:lvl1pPr>
            <a:lvl2pPr lvl="1" algn="ctr">
              <a:spcBef>
                <a:spcPts val="0"/>
              </a:spcBef>
              <a:spcAft>
                <a:spcPts val="0"/>
              </a:spcAft>
              <a:buSzPts val="5600"/>
              <a:buNone/>
              <a:defRPr sz="5600"/>
            </a:lvl2pPr>
            <a:lvl3pPr lvl="2" algn="ctr">
              <a:spcBef>
                <a:spcPts val="0"/>
              </a:spcBef>
              <a:spcAft>
                <a:spcPts val="0"/>
              </a:spcAft>
              <a:buSzPts val="5600"/>
              <a:buNone/>
              <a:defRPr sz="5600"/>
            </a:lvl3pPr>
            <a:lvl4pPr lvl="3" algn="ctr">
              <a:spcBef>
                <a:spcPts val="0"/>
              </a:spcBef>
              <a:spcAft>
                <a:spcPts val="0"/>
              </a:spcAft>
              <a:buSzPts val="5600"/>
              <a:buNone/>
              <a:defRPr sz="5600"/>
            </a:lvl4pPr>
            <a:lvl5pPr lvl="4" algn="ctr">
              <a:spcBef>
                <a:spcPts val="0"/>
              </a:spcBef>
              <a:spcAft>
                <a:spcPts val="0"/>
              </a:spcAft>
              <a:buSzPts val="5600"/>
              <a:buNone/>
              <a:defRPr sz="5600"/>
            </a:lvl5pPr>
            <a:lvl6pPr lvl="5" algn="ctr">
              <a:spcBef>
                <a:spcPts val="0"/>
              </a:spcBef>
              <a:spcAft>
                <a:spcPts val="0"/>
              </a:spcAft>
              <a:buSzPts val="5600"/>
              <a:buNone/>
              <a:defRPr sz="5600"/>
            </a:lvl6pPr>
            <a:lvl7pPr lvl="6" algn="ctr">
              <a:spcBef>
                <a:spcPts val="0"/>
              </a:spcBef>
              <a:spcAft>
                <a:spcPts val="0"/>
              </a:spcAft>
              <a:buSzPts val="5600"/>
              <a:buNone/>
              <a:defRPr sz="5600"/>
            </a:lvl7pPr>
            <a:lvl8pPr lvl="7" algn="ctr">
              <a:spcBef>
                <a:spcPts val="0"/>
              </a:spcBef>
              <a:spcAft>
                <a:spcPts val="0"/>
              </a:spcAft>
              <a:buSzPts val="5600"/>
              <a:buNone/>
              <a:defRPr sz="5600"/>
            </a:lvl8pPr>
            <a:lvl9pPr lvl="8" algn="ctr">
              <a:spcBef>
                <a:spcPts val="0"/>
              </a:spcBef>
              <a:spcAft>
                <a:spcPts val="0"/>
              </a:spcAft>
              <a:buSzPts val="5600"/>
              <a:buNone/>
              <a:defRPr sz="5600"/>
            </a:lvl9pPr>
          </a:lstStyle>
          <a:p/>
        </p:txBody>
      </p:sp>
      <p:sp>
        <p:nvSpPr>
          <p:cNvPr id="49" name="Google Shape;49;gf715d59d99_0_1374"/>
          <p:cNvSpPr txBox="1"/>
          <p:nvPr>
            <p:ph idx="1" type="subTitle"/>
          </p:nvPr>
        </p:nvSpPr>
        <p:spPr>
          <a:xfrm>
            <a:off x="354000" y="3635833"/>
            <a:ext cx="5393700" cy="1646700"/>
          </a:xfrm>
          <a:prstGeom prst="rect">
            <a:avLst/>
          </a:prstGeom>
        </p:spPr>
        <p:txBody>
          <a:bodyPr anchorCtr="0" anchor="t" bIns="121900" lIns="121900" spcFirstLastPara="1" rIns="121900" wrap="square" tIns="12190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50" name="Google Shape;50;gf715d59d99_0_1374"/>
          <p:cNvSpPr txBox="1"/>
          <p:nvPr>
            <p:ph idx="2" type="body"/>
          </p:nvPr>
        </p:nvSpPr>
        <p:spPr>
          <a:xfrm>
            <a:off x="6586000" y="965600"/>
            <a:ext cx="5115900" cy="4926900"/>
          </a:xfrm>
          <a:prstGeom prst="rect">
            <a:avLst/>
          </a:prstGeom>
        </p:spPr>
        <p:txBody>
          <a:bodyPr anchorCtr="0" anchor="ctr" bIns="121900" lIns="121900" spcFirstLastPara="1" rIns="121900" wrap="square" tIns="121900">
            <a:normAutofit/>
          </a:bodyPr>
          <a:lstStyle>
            <a:lvl1pPr indent="-381000" lvl="0" marL="457200">
              <a:spcBef>
                <a:spcPts val="0"/>
              </a:spcBef>
              <a:spcAft>
                <a:spcPts val="0"/>
              </a:spcAft>
              <a:buClr>
                <a:schemeClr val="lt1"/>
              </a:buClr>
              <a:buSzPts val="2400"/>
              <a:buChar char="●"/>
              <a:defRPr>
                <a:solidFill>
                  <a:schemeClr val="lt1"/>
                </a:solidFill>
              </a:defRPr>
            </a:lvl1pPr>
            <a:lvl2pPr indent="-349250" lvl="1" marL="914400">
              <a:spcBef>
                <a:spcPts val="0"/>
              </a:spcBef>
              <a:spcAft>
                <a:spcPts val="0"/>
              </a:spcAft>
              <a:buClr>
                <a:schemeClr val="lt1"/>
              </a:buClr>
              <a:buSzPts val="1900"/>
              <a:buChar char="○"/>
              <a:defRPr>
                <a:solidFill>
                  <a:schemeClr val="lt1"/>
                </a:solidFill>
              </a:defRPr>
            </a:lvl2pPr>
            <a:lvl3pPr indent="-349250" lvl="2" marL="1371600">
              <a:spcBef>
                <a:spcPts val="0"/>
              </a:spcBef>
              <a:spcAft>
                <a:spcPts val="0"/>
              </a:spcAft>
              <a:buClr>
                <a:schemeClr val="lt1"/>
              </a:buClr>
              <a:buSzPts val="1900"/>
              <a:buChar char="■"/>
              <a:defRPr>
                <a:solidFill>
                  <a:schemeClr val="lt1"/>
                </a:solidFill>
              </a:defRPr>
            </a:lvl3pPr>
            <a:lvl4pPr indent="-349250" lvl="3" marL="1828800">
              <a:spcBef>
                <a:spcPts val="0"/>
              </a:spcBef>
              <a:spcAft>
                <a:spcPts val="0"/>
              </a:spcAft>
              <a:buClr>
                <a:schemeClr val="lt1"/>
              </a:buClr>
              <a:buSzPts val="1900"/>
              <a:buChar char="●"/>
              <a:defRPr>
                <a:solidFill>
                  <a:schemeClr val="lt1"/>
                </a:solidFill>
              </a:defRPr>
            </a:lvl4pPr>
            <a:lvl5pPr indent="-349250" lvl="4" marL="2286000">
              <a:spcBef>
                <a:spcPts val="0"/>
              </a:spcBef>
              <a:spcAft>
                <a:spcPts val="0"/>
              </a:spcAft>
              <a:buClr>
                <a:schemeClr val="lt1"/>
              </a:buClr>
              <a:buSzPts val="1900"/>
              <a:buChar char="○"/>
              <a:defRPr>
                <a:solidFill>
                  <a:schemeClr val="lt1"/>
                </a:solidFill>
              </a:defRPr>
            </a:lvl5pPr>
            <a:lvl6pPr indent="-349250" lvl="5" marL="2743200">
              <a:spcBef>
                <a:spcPts val="0"/>
              </a:spcBef>
              <a:spcAft>
                <a:spcPts val="0"/>
              </a:spcAft>
              <a:buClr>
                <a:schemeClr val="lt1"/>
              </a:buClr>
              <a:buSzPts val="1900"/>
              <a:buChar char="■"/>
              <a:defRPr>
                <a:solidFill>
                  <a:schemeClr val="lt1"/>
                </a:solidFill>
              </a:defRPr>
            </a:lvl6pPr>
            <a:lvl7pPr indent="-349250" lvl="6" marL="3200400">
              <a:spcBef>
                <a:spcPts val="0"/>
              </a:spcBef>
              <a:spcAft>
                <a:spcPts val="0"/>
              </a:spcAft>
              <a:buClr>
                <a:schemeClr val="lt1"/>
              </a:buClr>
              <a:buSzPts val="1900"/>
              <a:buChar char="●"/>
              <a:defRPr>
                <a:solidFill>
                  <a:schemeClr val="lt1"/>
                </a:solidFill>
              </a:defRPr>
            </a:lvl7pPr>
            <a:lvl8pPr indent="-349250" lvl="7" marL="3657600">
              <a:spcBef>
                <a:spcPts val="0"/>
              </a:spcBef>
              <a:spcAft>
                <a:spcPts val="0"/>
              </a:spcAft>
              <a:buClr>
                <a:schemeClr val="lt1"/>
              </a:buClr>
              <a:buSzPts val="1900"/>
              <a:buChar char="○"/>
              <a:defRPr>
                <a:solidFill>
                  <a:schemeClr val="lt1"/>
                </a:solidFill>
              </a:defRPr>
            </a:lvl8pPr>
            <a:lvl9pPr indent="-349250" lvl="8" marL="4114800">
              <a:spcBef>
                <a:spcPts val="0"/>
              </a:spcBef>
              <a:spcAft>
                <a:spcPts val="0"/>
              </a:spcAft>
              <a:buClr>
                <a:schemeClr val="lt1"/>
              </a:buClr>
              <a:buSzPts val="1900"/>
              <a:buChar char="■"/>
              <a:defRPr>
                <a:solidFill>
                  <a:schemeClr val="lt1"/>
                </a:solidFill>
              </a:defRPr>
            </a:lvl9pPr>
          </a:lstStyle>
          <a:p/>
        </p:txBody>
      </p:sp>
      <p:sp>
        <p:nvSpPr>
          <p:cNvPr id="51" name="Google Shape;51;gf715d59d99_0_1374"/>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gf715d59d99_0_1381"/>
          <p:cNvSpPr txBox="1"/>
          <p:nvPr>
            <p:ph idx="1" type="body"/>
          </p:nvPr>
        </p:nvSpPr>
        <p:spPr>
          <a:xfrm>
            <a:off x="415600" y="5640967"/>
            <a:ext cx="7998300" cy="798300"/>
          </a:xfrm>
          <a:prstGeom prst="rect">
            <a:avLst/>
          </a:prstGeom>
        </p:spPr>
        <p:txBody>
          <a:bodyPr anchorCtr="0" anchor="ctr" bIns="121900" lIns="121900" spcFirstLastPara="1" rIns="121900" wrap="square" tIns="121900">
            <a:normAutofit/>
          </a:bodyPr>
          <a:lstStyle>
            <a:lvl1pPr indent="-228600" lvl="0" marL="457200">
              <a:lnSpc>
                <a:spcPct val="100000"/>
              </a:lnSpc>
              <a:spcBef>
                <a:spcPts val="0"/>
              </a:spcBef>
              <a:spcAft>
                <a:spcPts val="0"/>
              </a:spcAft>
              <a:buSzPts val="3200"/>
              <a:buFont typeface="PT Sans Narrow"/>
              <a:buNone/>
              <a:defRPr sz="3200">
                <a:latin typeface="PT Sans Narrow"/>
                <a:ea typeface="PT Sans Narrow"/>
                <a:cs typeface="PT Sans Narrow"/>
                <a:sym typeface="PT Sans Narrow"/>
              </a:defRPr>
            </a:lvl1pPr>
          </a:lstStyle>
          <a:p/>
        </p:txBody>
      </p:sp>
      <p:sp>
        <p:nvSpPr>
          <p:cNvPr id="54" name="Google Shape;54;gf715d59d99_0_1381"/>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gf715d59d99_0_1334"/>
          <p:cNvSpPr txBox="1"/>
          <p:nvPr>
            <p:ph type="title"/>
          </p:nvPr>
        </p:nvSpPr>
        <p:spPr>
          <a:xfrm>
            <a:off x="415600" y="593367"/>
            <a:ext cx="11360700" cy="943200"/>
          </a:xfrm>
          <a:prstGeom prst="rect">
            <a:avLst/>
          </a:prstGeom>
          <a:noFill/>
          <a:ln>
            <a:noFill/>
          </a:ln>
        </p:spPr>
        <p:txBody>
          <a:bodyPr anchorCtr="0" anchor="t" bIns="121900" lIns="121900" spcFirstLastPara="1" rIns="121900" wrap="square" tIns="121900">
            <a:normAutofit/>
          </a:bodyPr>
          <a:lstStyle>
            <a:lvl1pPr lvl="0">
              <a:spcBef>
                <a:spcPts val="0"/>
              </a:spcBef>
              <a:spcAft>
                <a:spcPts val="0"/>
              </a:spcAft>
              <a:buClr>
                <a:schemeClr val="accent1"/>
              </a:buClr>
              <a:buSzPts val="4800"/>
              <a:buFont typeface="PT Sans Narrow"/>
              <a:buNone/>
              <a:defRPr b="1" sz="48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4800"/>
              <a:buFont typeface="PT Sans Narrow"/>
              <a:buNone/>
              <a:defRPr b="1" sz="48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4800"/>
              <a:buFont typeface="PT Sans Narrow"/>
              <a:buNone/>
              <a:defRPr b="1" sz="48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4800"/>
              <a:buFont typeface="PT Sans Narrow"/>
              <a:buNone/>
              <a:defRPr b="1" sz="48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4800"/>
              <a:buFont typeface="PT Sans Narrow"/>
              <a:buNone/>
              <a:defRPr b="1" sz="48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4800"/>
              <a:buFont typeface="PT Sans Narrow"/>
              <a:buNone/>
              <a:defRPr b="1" sz="48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4800"/>
              <a:buFont typeface="PT Sans Narrow"/>
              <a:buNone/>
              <a:defRPr b="1" sz="48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4800"/>
              <a:buFont typeface="PT Sans Narrow"/>
              <a:buNone/>
              <a:defRPr b="1" sz="48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4800"/>
              <a:buFont typeface="PT Sans Narrow"/>
              <a:buNone/>
              <a:defRPr b="1" sz="4800">
                <a:solidFill>
                  <a:schemeClr val="accent1"/>
                </a:solidFill>
                <a:latin typeface="PT Sans Narrow"/>
                <a:ea typeface="PT Sans Narrow"/>
                <a:cs typeface="PT Sans Narrow"/>
                <a:sym typeface="PT Sans Narrow"/>
              </a:defRPr>
            </a:lvl9pPr>
          </a:lstStyle>
          <a:p/>
        </p:txBody>
      </p:sp>
      <p:sp>
        <p:nvSpPr>
          <p:cNvPr id="7" name="Google Shape;7;gf715d59d99_0_1334"/>
          <p:cNvSpPr txBox="1"/>
          <p:nvPr>
            <p:ph idx="1" type="body"/>
          </p:nvPr>
        </p:nvSpPr>
        <p:spPr>
          <a:xfrm>
            <a:off x="415600" y="1688433"/>
            <a:ext cx="11360700" cy="4403700"/>
          </a:xfrm>
          <a:prstGeom prst="rect">
            <a:avLst/>
          </a:prstGeom>
          <a:noFill/>
          <a:ln>
            <a:noFill/>
          </a:ln>
        </p:spPr>
        <p:txBody>
          <a:bodyPr anchorCtr="0" anchor="t" bIns="121900" lIns="121900" spcFirstLastPara="1" rIns="121900" wrap="square" tIns="121900">
            <a:normAutofit/>
          </a:bodyPr>
          <a:lstStyle>
            <a:lvl1pPr indent="-381000" lvl="0" marL="457200">
              <a:lnSpc>
                <a:spcPct val="115000"/>
              </a:lnSpc>
              <a:spcBef>
                <a:spcPts val="0"/>
              </a:spcBef>
              <a:spcAft>
                <a:spcPts val="0"/>
              </a:spcAft>
              <a:buClr>
                <a:schemeClr val="dk2"/>
              </a:buClr>
              <a:buSzPts val="2400"/>
              <a:buFont typeface="Open Sans"/>
              <a:buChar char="●"/>
              <a:defRPr sz="2400">
                <a:solidFill>
                  <a:schemeClr val="dk2"/>
                </a:solidFill>
                <a:latin typeface="Open Sans"/>
                <a:ea typeface="Open Sans"/>
                <a:cs typeface="Open Sans"/>
                <a:sym typeface="Open Sans"/>
              </a:defRPr>
            </a:lvl1pPr>
            <a:lvl2pPr indent="-349250" lvl="1" marL="914400">
              <a:lnSpc>
                <a:spcPct val="115000"/>
              </a:lnSpc>
              <a:spcBef>
                <a:spcPts val="0"/>
              </a:spcBef>
              <a:spcAft>
                <a:spcPts val="0"/>
              </a:spcAft>
              <a:buClr>
                <a:schemeClr val="dk2"/>
              </a:buClr>
              <a:buSzPts val="1900"/>
              <a:buFont typeface="Open Sans"/>
              <a:buChar char="○"/>
              <a:defRPr sz="1900">
                <a:solidFill>
                  <a:schemeClr val="dk2"/>
                </a:solidFill>
                <a:latin typeface="Open Sans"/>
                <a:ea typeface="Open Sans"/>
                <a:cs typeface="Open Sans"/>
                <a:sym typeface="Open Sans"/>
              </a:defRPr>
            </a:lvl2pPr>
            <a:lvl3pPr indent="-349250" lvl="2" marL="1371600">
              <a:lnSpc>
                <a:spcPct val="115000"/>
              </a:lnSpc>
              <a:spcBef>
                <a:spcPts val="0"/>
              </a:spcBef>
              <a:spcAft>
                <a:spcPts val="0"/>
              </a:spcAft>
              <a:buClr>
                <a:schemeClr val="dk2"/>
              </a:buClr>
              <a:buSzPts val="1900"/>
              <a:buFont typeface="Open Sans"/>
              <a:buChar char="■"/>
              <a:defRPr sz="1900">
                <a:solidFill>
                  <a:schemeClr val="dk2"/>
                </a:solidFill>
                <a:latin typeface="Open Sans"/>
                <a:ea typeface="Open Sans"/>
                <a:cs typeface="Open Sans"/>
                <a:sym typeface="Open Sans"/>
              </a:defRPr>
            </a:lvl3pPr>
            <a:lvl4pPr indent="-349250" lvl="3" marL="1828800">
              <a:lnSpc>
                <a:spcPct val="115000"/>
              </a:lnSpc>
              <a:spcBef>
                <a:spcPts val="0"/>
              </a:spcBef>
              <a:spcAft>
                <a:spcPts val="0"/>
              </a:spcAft>
              <a:buClr>
                <a:schemeClr val="dk2"/>
              </a:buClr>
              <a:buSzPts val="1900"/>
              <a:buFont typeface="Open Sans"/>
              <a:buChar char="●"/>
              <a:defRPr sz="1900">
                <a:solidFill>
                  <a:schemeClr val="dk2"/>
                </a:solidFill>
                <a:latin typeface="Open Sans"/>
                <a:ea typeface="Open Sans"/>
                <a:cs typeface="Open Sans"/>
                <a:sym typeface="Open Sans"/>
              </a:defRPr>
            </a:lvl4pPr>
            <a:lvl5pPr indent="-349250" lvl="4" marL="2286000">
              <a:lnSpc>
                <a:spcPct val="115000"/>
              </a:lnSpc>
              <a:spcBef>
                <a:spcPts val="0"/>
              </a:spcBef>
              <a:spcAft>
                <a:spcPts val="0"/>
              </a:spcAft>
              <a:buClr>
                <a:schemeClr val="dk2"/>
              </a:buClr>
              <a:buSzPts val="1900"/>
              <a:buFont typeface="Open Sans"/>
              <a:buChar char="○"/>
              <a:defRPr sz="1900">
                <a:solidFill>
                  <a:schemeClr val="dk2"/>
                </a:solidFill>
                <a:latin typeface="Open Sans"/>
                <a:ea typeface="Open Sans"/>
                <a:cs typeface="Open Sans"/>
                <a:sym typeface="Open Sans"/>
              </a:defRPr>
            </a:lvl5pPr>
            <a:lvl6pPr indent="-349250" lvl="5" marL="2743200">
              <a:lnSpc>
                <a:spcPct val="115000"/>
              </a:lnSpc>
              <a:spcBef>
                <a:spcPts val="0"/>
              </a:spcBef>
              <a:spcAft>
                <a:spcPts val="0"/>
              </a:spcAft>
              <a:buClr>
                <a:schemeClr val="dk2"/>
              </a:buClr>
              <a:buSzPts val="1900"/>
              <a:buFont typeface="Open Sans"/>
              <a:buChar char="■"/>
              <a:defRPr sz="1900">
                <a:solidFill>
                  <a:schemeClr val="dk2"/>
                </a:solidFill>
                <a:latin typeface="Open Sans"/>
                <a:ea typeface="Open Sans"/>
                <a:cs typeface="Open Sans"/>
                <a:sym typeface="Open Sans"/>
              </a:defRPr>
            </a:lvl6pPr>
            <a:lvl7pPr indent="-349250" lvl="6" marL="3200400">
              <a:lnSpc>
                <a:spcPct val="115000"/>
              </a:lnSpc>
              <a:spcBef>
                <a:spcPts val="0"/>
              </a:spcBef>
              <a:spcAft>
                <a:spcPts val="0"/>
              </a:spcAft>
              <a:buClr>
                <a:schemeClr val="dk2"/>
              </a:buClr>
              <a:buSzPts val="1900"/>
              <a:buFont typeface="Open Sans"/>
              <a:buChar char="●"/>
              <a:defRPr sz="1900">
                <a:solidFill>
                  <a:schemeClr val="dk2"/>
                </a:solidFill>
                <a:latin typeface="Open Sans"/>
                <a:ea typeface="Open Sans"/>
                <a:cs typeface="Open Sans"/>
                <a:sym typeface="Open Sans"/>
              </a:defRPr>
            </a:lvl7pPr>
            <a:lvl8pPr indent="-349250" lvl="7" marL="3657600">
              <a:lnSpc>
                <a:spcPct val="115000"/>
              </a:lnSpc>
              <a:spcBef>
                <a:spcPts val="0"/>
              </a:spcBef>
              <a:spcAft>
                <a:spcPts val="0"/>
              </a:spcAft>
              <a:buClr>
                <a:schemeClr val="dk2"/>
              </a:buClr>
              <a:buSzPts val="1900"/>
              <a:buFont typeface="Open Sans"/>
              <a:buChar char="○"/>
              <a:defRPr sz="1900">
                <a:solidFill>
                  <a:schemeClr val="dk2"/>
                </a:solidFill>
                <a:latin typeface="Open Sans"/>
                <a:ea typeface="Open Sans"/>
                <a:cs typeface="Open Sans"/>
                <a:sym typeface="Open Sans"/>
              </a:defRPr>
            </a:lvl8pPr>
            <a:lvl9pPr indent="-349250" lvl="8" marL="4114800">
              <a:lnSpc>
                <a:spcPct val="115000"/>
              </a:lnSpc>
              <a:spcBef>
                <a:spcPts val="0"/>
              </a:spcBef>
              <a:spcAft>
                <a:spcPts val="0"/>
              </a:spcAft>
              <a:buClr>
                <a:schemeClr val="dk2"/>
              </a:buClr>
              <a:buSzPts val="1900"/>
              <a:buFont typeface="Open Sans"/>
              <a:buChar char="■"/>
              <a:defRPr sz="1900">
                <a:solidFill>
                  <a:schemeClr val="dk2"/>
                </a:solidFill>
                <a:latin typeface="Open Sans"/>
                <a:ea typeface="Open Sans"/>
                <a:cs typeface="Open Sans"/>
                <a:sym typeface="Open Sans"/>
              </a:defRPr>
            </a:lvl9pPr>
          </a:lstStyle>
          <a:p/>
        </p:txBody>
      </p:sp>
      <p:sp>
        <p:nvSpPr>
          <p:cNvPr id="8" name="Google Shape;8;gf715d59d99_0_1334"/>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lvl="0" algn="r">
              <a:buNone/>
              <a:defRPr sz="1300">
                <a:solidFill>
                  <a:schemeClr val="dk2"/>
                </a:solidFill>
                <a:latin typeface="Open Sans"/>
                <a:ea typeface="Open Sans"/>
                <a:cs typeface="Open Sans"/>
                <a:sym typeface="Open Sans"/>
              </a:defRPr>
            </a:lvl1pPr>
            <a:lvl2pPr lvl="1" algn="r">
              <a:buNone/>
              <a:defRPr sz="1300">
                <a:solidFill>
                  <a:schemeClr val="dk2"/>
                </a:solidFill>
                <a:latin typeface="Open Sans"/>
                <a:ea typeface="Open Sans"/>
                <a:cs typeface="Open Sans"/>
                <a:sym typeface="Open Sans"/>
              </a:defRPr>
            </a:lvl2pPr>
            <a:lvl3pPr lvl="2" algn="r">
              <a:buNone/>
              <a:defRPr sz="1300">
                <a:solidFill>
                  <a:schemeClr val="dk2"/>
                </a:solidFill>
                <a:latin typeface="Open Sans"/>
                <a:ea typeface="Open Sans"/>
                <a:cs typeface="Open Sans"/>
                <a:sym typeface="Open Sans"/>
              </a:defRPr>
            </a:lvl3pPr>
            <a:lvl4pPr lvl="3" algn="r">
              <a:buNone/>
              <a:defRPr sz="1300">
                <a:solidFill>
                  <a:schemeClr val="dk2"/>
                </a:solidFill>
                <a:latin typeface="Open Sans"/>
                <a:ea typeface="Open Sans"/>
                <a:cs typeface="Open Sans"/>
                <a:sym typeface="Open Sans"/>
              </a:defRPr>
            </a:lvl4pPr>
            <a:lvl5pPr lvl="4" algn="r">
              <a:buNone/>
              <a:defRPr sz="1300">
                <a:solidFill>
                  <a:schemeClr val="dk2"/>
                </a:solidFill>
                <a:latin typeface="Open Sans"/>
                <a:ea typeface="Open Sans"/>
                <a:cs typeface="Open Sans"/>
                <a:sym typeface="Open Sans"/>
              </a:defRPr>
            </a:lvl5pPr>
            <a:lvl6pPr lvl="5" algn="r">
              <a:buNone/>
              <a:defRPr sz="1300">
                <a:solidFill>
                  <a:schemeClr val="dk2"/>
                </a:solidFill>
                <a:latin typeface="Open Sans"/>
                <a:ea typeface="Open Sans"/>
                <a:cs typeface="Open Sans"/>
                <a:sym typeface="Open Sans"/>
              </a:defRPr>
            </a:lvl6pPr>
            <a:lvl7pPr lvl="6" algn="r">
              <a:buNone/>
              <a:defRPr sz="1300">
                <a:solidFill>
                  <a:schemeClr val="dk2"/>
                </a:solidFill>
                <a:latin typeface="Open Sans"/>
                <a:ea typeface="Open Sans"/>
                <a:cs typeface="Open Sans"/>
                <a:sym typeface="Open Sans"/>
              </a:defRPr>
            </a:lvl7pPr>
            <a:lvl8pPr lvl="7" algn="r">
              <a:buNone/>
              <a:defRPr sz="1300">
                <a:solidFill>
                  <a:schemeClr val="dk2"/>
                </a:solidFill>
                <a:latin typeface="Open Sans"/>
                <a:ea typeface="Open Sans"/>
                <a:cs typeface="Open Sans"/>
                <a:sym typeface="Open Sans"/>
              </a:defRPr>
            </a:lvl8pPr>
            <a:lvl9pPr lvl="8" algn="r">
              <a:buNone/>
              <a:defRPr sz="13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hyperlink" Target="https://research.fb.com/wp-content/uploads/2020/12/Predictive-Test-Selection.pdf" TargetMode="External"/><Relationship Id="rId4" Type="http://schemas.openxmlformats.org/officeDocument/2006/relationships/hyperlink" Target="https://github.com/Amannor/redhat_final_proj" TargetMode="External"/><Relationship Id="rId5" Type="http://schemas.openxmlformats.org/officeDocument/2006/relationships/image" Target="../media/image3.png"/><Relationship Id="rId6"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gi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comments" Target="../comments/commen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github.com/openshift/origin" TargetMode="External"/><Relationship Id="rId4" Type="http://schemas.openxmlformats.org/officeDocument/2006/relationships/hyperlink" Target="https://prow.ci.openshift.org/"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github.com/openshift/origin" TargetMode="External"/><Relationship Id="rId4" Type="http://schemas.openxmlformats.org/officeDocument/2006/relationships/hyperlink" Target="https://prow.ci.openshift.org/"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
          <p:cNvSpPr txBox="1"/>
          <p:nvPr>
            <p:ph idx="4294967295" type="ctrTitle"/>
          </p:nvPr>
        </p:nvSpPr>
        <p:spPr>
          <a:xfrm>
            <a:off x="1524000" y="1122362"/>
            <a:ext cx="9144000" cy="2387601"/>
          </a:xfrm>
          <a:prstGeom prst="rect">
            <a:avLst/>
          </a:prstGeom>
          <a:noFill/>
          <a:ln>
            <a:noFill/>
          </a:ln>
        </p:spPr>
        <p:txBody>
          <a:bodyPr anchorCtr="0" anchor="b" bIns="45700" lIns="45700" spcFirstLastPara="1" rIns="45700" wrap="square" tIns="45700">
            <a:normAutofit/>
          </a:bodyPr>
          <a:lstStyle/>
          <a:p>
            <a:pPr indent="0" lvl="0" marL="0" marR="0" rtl="0" algn="ctr">
              <a:lnSpc>
                <a:spcPct val="90000"/>
              </a:lnSpc>
              <a:spcBef>
                <a:spcPts val="0"/>
              </a:spcBef>
              <a:spcAft>
                <a:spcPts val="0"/>
              </a:spcAft>
              <a:buClr>
                <a:srgbClr val="000000"/>
              </a:buClr>
              <a:buSzPts val="6000"/>
              <a:buFont typeface="Calibri"/>
              <a:buNone/>
            </a:pPr>
            <a:r>
              <a:rPr b="0" i="0" lang="en-US" sz="6000" u="none" cap="none" strike="noStrike">
                <a:solidFill>
                  <a:srgbClr val="000000"/>
                </a:solidFill>
                <a:latin typeface="Calibri"/>
                <a:ea typeface="Calibri"/>
                <a:cs typeface="Calibri"/>
                <a:sym typeface="Calibri"/>
              </a:rPr>
              <a:t>Predictive Test Selection* – Red Hat</a:t>
            </a:r>
            <a:endParaRPr/>
          </a:p>
        </p:txBody>
      </p:sp>
      <p:sp>
        <p:nvSpPr>
          <p:cNvPr id="71" name="Google Shape;71;p1"/>
          <p:cNvSpPr txBox="1"/>
          <p:nvPr>
            <p:ph idx="4294967295" type="subTitle"/>
          </p:nvPr>
        </p:nvSpPr>
        <p:spPr>
          <a:xfrm>
            <a:off x="1524000" y="3602037"/>
            <a:ext cx="9144000" cy="937306"/>
          </a:xfrm>
          <a:prstGeom prst="rect">
            <a:avLst/>
          </a:prstGeom>
          <a:noFill/>
          <a:ln>
            <a:noFill/>
          </a:ln>
        </p:spPr>
        <p:txBody>
          <a:bodyPr anchorCtr="0" anchor="t" bIns="45700" lIns="45700" spcFirstLastPara="1" rIns="45700" wrap="square" tIns="45700">
            <a:normAutofit/>
          </a:bodyPr>
          <a:lstStyle/>
          <a:p>
            <a:pPr indent="0" lvl="0" marL="0" marR="0" rtl="0" algn="ctr">
              <a:lnSpc>
                <a:spcPct val="90000"/>
              </a:lnSpc>
              <a:spcBef>
                <a:spcPts val="0"/>
              </a:spcBef>
              <a:spcAft>
                <a:spcPts val="0"/>
              </a:spcAft>
              <a:buClr>
                <a:srgbClr val="000000"/>
              </a:buClr>
              <a:buSzPts val="2400"/>
              <a:buFont typeface="Arial"/>
              <a:buNone/>
            </a:pPr>
            <a:r>
              <a:rPr b="0" i="0" lang="en-US" sz="2400" u="none" cap="none" strike="noStrike">
                <a:solidFill>
                  <a:srgbClr val="000000"/>
                </a:solidFill>
                <a:latin typeface="Calibri"/>
                <a:ea typeface="Calibri"/>
                <a:cs typeface="Calibri"/>
                <a:sym typeface="Calibri"/>
              </a:rPr>
              <a:t>Alon Mannor</a:t>
            </a:r>
            <a:endParaRPr/>
          </a:p>
          <a:p>
            <a:pPr indent="0" lvl="0" marL="0" marR="0" rtl="0" algn="ctr">
              <a:lnSpc>
                <a:spcPct val="90000"/>
              </a:lnSpc>
              <a:spcBef>
                <a:spcPts val="1000"/>
              </a:spcBef>
              <a:spcAft>
                <a:spcPts val="0"/>
              </a:spcAft>
              <a:buClr>
                <a:srgbClr val="000000"/>
              </a:buClr>
              <a:buSzPts val="2400"/>
              <a:buFont typeface="Arial"/>
              <a:buNone/>
            </a:pPr>
            <a:r>
              <a:rPr b="0" i="0" lang="en-US" sz="2400" u="none" cap="none" strike="noStrike">
                <a:solidFill>
                  <a:srgbClr val="000000"/>
                </a:solidFill>
                <a:latin typeface="Calibri"/>
                <a:ea typeface="Calibri"/>
                <a:cs typeface="Calibri"/>
                <a:sym typeface="Calibri"/>
              </a:rPr>
              <a:t>Rubi Arviv</a:t>
            </a:r>
            <a:endParaRPr/>
          </a:p>
        </p:txBody>
      </p:sp>
      <p:sp>
        <p:nvSpPr>
          <p:cNvPr id="72" name="Google Shape;72;p1"/>
          <p:cNvSpPr txBox="1"/>
          <p:nvPr/>
        </p:nvSpPr>
        <p:spPr>
          <a:xfrm>
            <a:off x="1569725" y="4631425"/>
            <a:ext cx="9052500" cy="1485000"/>
          </a:xfrm>
          <a:prstGeom prst="rect">
            <a:avLst/>
          </a:prstGeom>
          <a:noFill/>
          <a:ln>
            <a:noFill/>
          </a:ln>
        </p:spPr>
        <p:txBody>
          <a:bodyPr anchorCtr="0" anchor="t" bIns="45700" lIns="45700" spcFirstLastPara="1" rIns="45700" wrap="square" tIns="45700">
            <a:normAutofit fontScale="85000" lnSpcReduction="20000"/>
          </a:bodyPr>
          <a:lstStyle/>
          <a:p>
            <a:pPr indent="0" lvl="0" marL="0" marR="0" rtl="0" algn="l">
              <a:lnSpc>
                <a:spcPct val="90000"/>
              </a:lnSpc>
              <a:spcBef>
                <a:spcPts val="0"/>
              </a:spcBef>
              <a:spcAft>
                <a:spcPts val="0"/>
              </a:spcAft>
              <a:buClr>
                <a:srgbClr val="000000"/>
              </a:buClr>
              <a:buSzPct val="100000"/>
              <a:buFont typeface="Calibri"/>
              <a:buNone/>
            </a:pPr>
            <a:r>
              <a:rPr b="0" i="0" lang="en-US" sz="2400" u="none" cap="none" strike="noStrike">
                <a:solidFill>
                  <a:srgbClr val="000000"/>
                </a:solidFill>
                <a:latin typeface="Calibri"/>
                <a:ea typeface="Calibri"/>
                <a:cs typeface="Calibri"/>
                <a:sym typeface="Calibri"/>
              </a:rPr>
              <a:t>*Based on an article by Facebook: </a:t>
            </a:r>
            <a:r>
              <a:rPr b="0" i="0" lang="en-US" sz="2400" u="sng" cap="none" strike="noStrike">
                <a:solidFill>
                  <a:srgbClr val="0563C1"/>
                </a:solidFill>
                <a:latin typeface="Calibri"/>
                <a:ea typeface="Calibri"/>
                <a:cs typeface="Calibri"/>
                <a:sym typeface="Calibri"/>
                <a:hlinkClick r:id="rId3">
                  <a:extLst>
                    <a:ext uri="{A12FA001-AC4F-418D-AE19-62706E023703}">
                      <ahyp:hlinkClr val="tx"/>
                    </a:ext>
                  </a:extLst>
                </a:hlinkClick>
              </a:rPr>
              <a:t>“Predictive Test Selection”</a:t>
            </a:r>
            <a:endParaRPr/>
          </a:p>
          <a:p>
            <a:pPr indent="0" lvl="0" marL="0" rtl="0" algn="l">
              <a:lnSpc>
                <a:spcPct val="90000"/>
              </a:lnSpc>
              <a:spcBef>
                <a:spcPts val="0"/>
              </a:spcBef>
              <a:spcAft>
                <a:spcPts val="0"/>
              </a:spcAft>
              <a:buClr>
                <a:srgbClr val="000000"/>
              </a:buClr>
              <a:buSzPct val="100000"/>
              <a:buFont typeface="Calibri"/>
              <a:buNone/>
            </a:pPr>
            <a:r>
              <a:t/>
            </a:r>
            <a:endParaRPr sz="2400">
              <a:latin typeface="Calibri"/>
              <a:ea typeface="Calibri"/>
              <a:cs typeface="Calibri"/>
              <a:sym typeface="Calibri"/>
            </a:endParaRPr>
          </a:p>
          <a:p>
            <a:pPr indent="0" lvl="0" marL="0" rtl="0" algn="l">
              <a:lnSpc>
                <a:spcPct val="90000"/>
              </a:lnSpc>
              <a:spcBef>
                <a:spcPts val="0"/>
              </a:spcBef>
              <a:spcAft>
                <a:spcPts val="0"/>
              </a:spcAft>
              <a:buClr>
                <a:srgbClr val="000000"/>
              </a:buClr>
              <a:buSzPct val="100000"/>
              <a:buFont typeface="Calibri"/>
              <a:buNone/>
            </a:pPr>
            <a:r>
              <a:rPr lang="en-US" sz="2400">
                <a:latin typeface="Calibri"/>
                <a:ea typeface="Calibri"/>
                <a:cs typeface="Calibri"/>
                <a:sym typeface="Calibri"/>
              </a:rPr>
              <a:t>Red Hat partners: Dr Ilya Kolchinsky, Gil Klein</a:t>
            </a:r>
            <a:endParaRPr sz="2400">
              <a:latin typeface="Calibri"/>
              <a:ea typeface="Calibri"/>
              <a:cs typeface="Calibri"/>
              <a:sym typeface="Calibri"/>
            </a:endParaRPr>
          </a:p>
          <a:p>
            <a:pPr indent="0" lvl="0" marL="0" rtl="0" algn="l">
              <a:lnSpc>
                <a:spcPct val="90000"/>
              </a:lnSpc>
              <a:spcBef>
                <a:spcPts val="0"/>
              </a:spcBef>
              <a:spcAft>
                <a:spcPts val="0"/>
              </a:spcAft>
              <a:buClr>
                <a:srgbClr val="000000"/>
              </a:buClr>
              <a:buSzPct val="100000"/>
              <a:buFont typeface="Calibri"/>
              <a:buNone/>
            </a:pPr>
            <a:r>
              <a:rPr lang="en-US" sz="2400">
                <a:latin typeface="Calibri"/>
                <a:ea typeface="Calibri"/>
                <a:cs typeface="Calibri"/>
                <a:sym typeface="Calibri"/>
              </a:rPr>
              <a:t>Final workshop course project, IDC Oct’ 2021</a:t>
            </a:r>
            <a:endParaRPr sz="2400">
              <a:latin typeface="Calibri"/>
              <a:ea typeface="Calibri"/>
              <a:cs typeface="Calibri"/>
              <a:sym typeface="Calibri"/>
            </a:endParaRPr>
          </a:p>
          <a:p>
            <a:pPr indent="0" lvl="0" marL="0" rtl="0" algn="l">
              <a:lnSpc>
                <a:spcPct val="90000"/>
              </a:lnSpc>
              <a:spcBef>
                <a:spcPts val="0"/>
              </a:spcBef>
              <a:spcAft>
                <a:spcPts val="0"/>
              </a:spcAft>
              <a:buClr>
                <a:srgbClr val="000000"/>
              </a:buClr>
              <a:buSzPct val="100000"/>
              <a:buFont typeface="Calibri"/>
              <a:buNone/>
            </a:pPr>
            <a:r>
              <a:t/>
            </a:r>
            <a:endParaRPr sz="2400">
              <a:latin typeface="Calibri"/>
              <a:ea typeface="Calibri"/>
              <a:cs typeface="Calibri"/>
              <a:sym typeface="Calibri"/>
            </a:endParaRPr>
          </a:p>
          <a:p>
            <a:pPr indent="0" lvl="0" marL="0" marR="0" rtl="0" algn="l">
              <a:lnSpc>
                <a:spcPct val="90000"/>
              </a:lnSpc>
              <a:spcBef>
                <a:spcPts val="0"/>
              </a:spcBef>
              <a:spcAft>
                <a:spcPts val="0"/>
              </a:spcAft>
              <a:buClr>
                <a:srgbClr val="000000"/>
              </a:buClr>
              <a:buSzPct val="171428"/>
              <a:buFont typeface="Calibri"/>
              <a:buNone/>
            </a:pPr>
            <a:r>
              <a:t/>
            </a:r>
            <a:endParaRPr/>
          </a:p>
          <a:p>
            <a:pPr indent="0" lvl="0" marL="0" marR="0" rtl="0" algn="l">
              <a:lnSpc>
                <a:spcPct val="90000"/>
              </a:lnSpc>
              <a:spcBef>
                <a:spcPts val="0"/>
              </a:spcBef>
              <a:spcAft>
                <a:spcPts val="0"/>
              </a:spcAft>
              <a:buClr>
                <a:srgbClr val="000000"/>
              </a:buClr>
              <a:buSzPct val="171428"/>
              <a:buFont typeface="Calibri"/>
              <a:buNone/>
            </a:pPr>
            <a:r>
              <a:t/>
            </a:r>
            <a:endParaRPr/>
          </a:p>
        </p:txBody>
      </p:sp>
      <p:sp>
        <p:nvSpPr>
          <p:cNvPr id="73" name="Google Shape;73;p1"/>
          <p:cNvSpPr txBox="1"/>
          <p:nvPr/>
        </p:nvSpPr>
        <p:spPr>
          <a:xfrm>
            <a:off x="459375" y="6412978"/>
            <a:ext cx="11300400" cy="347100"/>
          </a:xfrm>
          <a:prstGeom prst="rect">
            <a:avLst/>
          </a:prstGeom>
          <a:noFill/>
          <a:ln>
            <a:noFill/>
          </a:ln>
        </p:spPr>
        <p:txBody>
          <a:bodyPr anchorCtr="0" anchor="t" bIns="45700" lIns="45700" spcFirstLastPara="1" rIns="45700" wrap="square" tIns="45700">
            <a:normAutofit/>
          </a:bodyPr>
          <a:lstStyle/>
          <a:p>
            <a:pPr indent="0" lvl="0" marL="0" marR="0" rtl="0" algn="l">
              <a:lnSpc>
                <a:spcPct val="70000"/>
              </a:lnSpc>
              <a:spcBef>
                <a:spcPts val="0"/>
              </a:spcBef>
              <a:spcAft>
                <a:spcPts val="0"/>
              </a:spcAft>
              <a:buClr>
                <a:srgbClr val="000000"/>
              </a:buClr>
              <a:buSzPts val="2220"/>
              <a:buFont typeface="Calibri"/>
              <a:buNone/>
            </a:pPr>
            <a:r>
              <a:rPr b="0" i="0" lang="en-US" sz="1920" u="none" cap="none" strike="noStrike">
                <a:solidFill>
                  <a:srgbClr val="000000"/>
                </a:solidFill>
                <a:latin typeface="Calibri"/>
                <a:ea typeface="Calibri"/>
                <a:cs typeface="Calibri"/>
                <a:sym typeface="Calibri"/>
              </a:rPr>
              <a:t>The code &amp; data for this project can be found at: </a:t>
            </a:r>
            <a:r>
              <a:rPr b="0" i="0" lang="en-US" sz="1920" u="sng" cap="none" strike="noStrike">
                <a:solidFill>
                  <a:srgbClr val="0563C1"/>
                </a:solidFill>
                <a:latin typeface="Calibri"/>
                <a:ea typeface="Calibri"/>
                <a:cs typeface="Calibri"/>
                <a:sym typeface="Calibri"/>
                <a:hlinkClick r:id="rId4">
                  <a:extLst>
                    <a:ext uri="{A12FA001-AC4F-418D-AE19-62706E023703}">
                      <ahyp:hlinkClr val="tx"/>
                    </a:ext>
                  </a:extLst>
                </a:hlinkClick>
              </a:rPr>
              <a:t>https://github.com/Amannor/redhat_final_proj</a:t>
            </a:r>
            <a:r>
              <a:rPr b="0" i="0" lang="en-US" sz="1920" u="none" cap="none" strike="noStrike">
                <a:solidFill>
                  <a:srgbClr val="000000"/>
                </a:solidFill>
                <a:latin typeface="Calibri"/>
                <a:ea typeface="Calibri"/>
                <a:cs typeface="Calibri"/>
                <a:sym typeface="Calibri"/>
              </a:rPr>
              <a:t> </a:t>
            </a:r>
            <a:endParaRPr sz="995"/>
          </a:p>
        </p:txBody>
      </p:sp>
      <p:pic>
        <p:nvPicPr>
          <p:cNvPr id="74" name="Google Shape;74;p1"/>
          <p:cNvPicPr preferRelativeResize="0"/>
          <p:nvPr/>
        </p:nvPicPr>
        <p:blipFill>
          <a:blip r:embed="rId5">
            <a:alphaModFix/>
          </a:blip>
          <a:stretch>
            <a:fillRect/>
          </a:stretch>
        </p:blipFill>
        <p:spPr>
          <a:xfrm>
            <a:off x="0" y="32650"/>
            <a:ext cx="3810000" cy="2286000"/>
          </a:xfrm>
          <a:prstGeom prst="rect">
            <a:avLst/>
          </a:prstGeom>
          <a:noFill/>
          <a:ln>
            <a:noFill/>
          </a:ln>
        </p:spPr>
      </p:pic>
      <p:pic>
        <p:nvPicPr>
          <p:cNvPr id="75" name="Google Shape;75;p1"/>
          <p:cNvPicPr preferRelativeResize="0"/>
          <p:nvPr/>
        </p:nvPicPr>
        <p:blipFill>
          <a:blip r:embed="rId6">
            <a:alphaModFix/>
          </a:blip>
          <a:stretch>
            <a:fillRect/>
          </a:stretch>
        </p:blipFill>
        <p:spPr>
          <a:xfrm>
            <a:off x="8300925" y="212750"/>
            <a:ext cx="3458916" cy="817562"/>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45" name="Shape 145"/>
        <p:cNvGrpSpPr/>
        <p:nvPr/>
      </p:nvGrpSpPr>
      <p:grpSpPr>
        <a:xfrm>
          <a:off x="0" y="0"/>
          <a:ext cx="0" cy="0"/>
          <a:chOff x="0" y="0"/>
          <a:chExt cx="0" cy="0"/>
        </a:xfrm>
      </p:grpSpPr>
      <p:sp>
        <p:nvSpPr>
          <p:cNvPr id="146" name="Google Shape;146;gf7c33118e2_0_26"/>
          <p:cNvSpPr txBox="1"/>
          <p:nvPr>
            <p:ph type="title"/>
          </p:nvPr>
        </p:nvSpPr>
        <p:spPr>
          <a:xfrm>
            <a:off x="415600" y="593367"/>
            <a:ext cx="11360700" cy="943200"/>
          </a:xfrm>
          <a:prstGeom prst="rect">
            <a:avLst/>
          </a:prstGeom>
          <a:noFill/>
          <a:ln>
            <a:noFill/>
          </a:ln>
        </p:spPr>
        <p:txBody>
          <a:bodyPr anchorCtr="0" anchor="ctr" bIns="45700" lIns="45700" spcFirstLastPara="1" rIns="45700" wrap="square" tIns="45700">
            <a:normAutofit/>
          </a:bodyPr>
          <a:lstStyle/>
          <a:p>
            <a:pPr indent="0" lvl="0" marL="0" rtl="0" algn="l">
              <a:lnSpc>
                <a:spcPct val="90000"/>
              </a:lnSpc>
              <a:spcBef>
                <a:spcPts val="0"/>
              </a:spcBef>
              <a:spcAft>
                <a:spcPts val="0"/>
              </a:spcAft>
              <a:buClr>
                <a:srgbClr val="000000"/>
              </a:buClr>
              <a:buSzPts val="4400"/>
              <a:buFont typeface="Calibri"/>
              <a:buNone/>
            </a:pPr>
            <a:r>
              <a:rPr lang="en-US"/>
              <a:t>Results - (Classifier model)</a:t>
            </a:r>
            <a:endParaRPr/>
          </a:p>
        </p:txBody>
      </p:sp>
      <p:sp>
        <p:nvSpPr>
          <p:cNvPr id="147" name="Google Shape;147;gf7c33118e2_0_26"/>
          <p:cNvSpPr txBox="1"/>
          <p:nvPr>
            <p:ph idx="1" type="body"/>
          </p:nvPr>
        </p:nvSpPr>
        <p:spPr>
          <a:xfrm>
            <a:off x="415600" y="1688433"/>
            <a:ext cx="11360700" cy="4403700"/>
          </a:xfrm>
          <a:prstGeom prst="rect">
            <a:avLst/>
          </a:prstGeom>
          <a:noFill/>
          <a:ln>
            <a:noFill/>
          </a:ln>
        </p:spPr>
        <p:txBody>
          <a:bodyPr anchorCtr="0" anchor="t" bIns="45700" lIns="45700" spcFirstLastPara="1" rIns="45700" wrap="square" tIns="45700">
            <a:normAutofit/>
          </a:bodyPr>
          <a:lstStyle/>
          <a:p>
            <a:pPr indent="-266700" lvl="0" marL="228600" rtl="0" algn="l">
              <a:spcBef>
                <a:spcPts val="0"/>
              </a:spcBef>
              <a:spcAft>
                <a:spcPts val="0"/>
              </a:spcAft>
              <a:buClr>
                <a:srgbClr val="000000"/>
              </a:buClr>
              <a:buSzPts val="2400"/>
              <a:buChar char="●"/>
            </a:pPr>
            <a:r>
              <a:rPr lang="en-US" sz="2400">
                <a:solidFill>
                  <a:srgbClr val="000000"/>
                </a:solidFill>
              </a:rPr>
              <a:t>~555,000 negativ</a:t>
            </a:r>
            <a:r>
              <a:rPr lang="en-US" sz="2400">
                <a:solidFill>
                  <a:srgbClr val="000000"/>
                </a:solidFill>
              </a:rPr>
              <a:t>e</a:t>
            </a:r>
            <a:r>
              <a:rPr lang="en-US" sz="2400">
                <a:solidFill>
                  <a:srgbClr val="000000"/>
                </a:solidFill>
              </a:rPr>
              <a:t> (i.e. the test passed) trained data </a:t>
            </a:r>
            <a:endParaRPr sz="2400">
              <a:solidFill>
                <a:srgbClr val="000000"/>
              </a:solidFill>
            </a:endParaRPr>
          </a:p>
          <a:p>
            <a:pPr indent="-266700" lvl="0" marL="228600" rtl="0" algn="l">
              <a:spcBef>
                <a:spcPts val="0"/>
              </a:spcBef>
              <a:spcAft>
                <a:spcPts val="0"/>
              </a:spcAft>
              <a:buClr>
                <a:srgbClr val="000000"/>
              </a:buClr>
              <a:buSzPts val="2400"/>
              <a:buChar char="●"/>
            </a:pPr>
            <a:r>
              <a:rPr lang="en-US" sz="2400">
                <a:solidFill>
                  <a:srgbClr val="000000"/>
                </a:solidFill>
              </a:rPr>
              <a:t>~66,000 positive </a:t>
            </a:r>
            <a:r>
              <a:rPr lang="en-US">
                <a:solidFill>
                  <a:srgbClr val="000000"/>
                </a:solidFill>
              </a:rPr>
              <a:t>(i.e. the test failed) </a:t>
            </a:r>
            <a:r>
              <a:rPr lang="en-US" sz="2400">
                <a:solidFill>
                  <a:srgbClr val="000000"/>
                </a:solidFill>
              </a:rPr>
              <a:t>trained data trained data</a:t>
            </a:r>
            <a:endParaRPr>
              <a:solidFill>
                <a:srgbClr val="000000"/>
              </a:solidFill>
            </a:endParaRPr>
          </a:p>
          <a:p>
            <a:pPr indent="-266700" lvl="0" marL="228600" rtl="0" algn="l">
              <a:spcBef>
                <a:spcPts val="0"/>
              </a:spcBef>
              <a:spcAft>
                <a:spcPts val="0"/>
              </a:spcAft>
              <a:buClr>
                <a:srgbClr val="000000"/>
              </a:buClr>
              <a:buSzPts val="2400"/>
              <a:buChar char="●"/>
            </a:pPr>
            <a:r>
              <a:rPr lang="en-US" sz="2400">
                <a:solidFill>
                  <a:srgbClr val="000000"/>
                </a:solidFill>
              </a:rPr>
              <a:t>scale_pos_weight* = 9 </a:t>
            </a:r>
            <a:endParaRPr b="1">
              <a:solidFill>
                <a:srgbClr val="000000"/>
              </a:solidFill>
            </a:endParaRPr>
          </a:p>
          <a:p>
            <a:pPr indent="-266700" lvl="0" marL="228600" rtl="0" algn="l">
              <a:spcBef>
                <a:spcPts val="0"/>
              </a:spcBef>
              <a:spcAft>
                <a:spcPts val="0"/>
              </a:spcAft>
              <a:buClr>
                <a:srgbClr val="000000"/>
              </a:buClr>
              <a:buSzPts val="2400"/>
              <a:buChar char="●"/>
            </a:pPr>
            <a:r>
              <a:rPr lang="en-US" sz="2400">
                <a:solidFill>
                  <a:srgbClr val="000000"/>
                </a:solidFill>
              </a:rPr>
              <a:t>Confusion matrix and classification report:</a:t>
            </a:r>
            <a:endParaRPr sz="2400">
              <a:solidFill>
                <a:srgbClr val="000000"/>
              </a:solidFill>
            </a:endParaRPr>
          </a:p>
        </p:txBody>
      </p:sp>
      <p:graphicFrame>
        <p:nvGraphicFramePr>
          <p:cNvPr id="148" name="Google Shape;148;gf7c33118e2_0_26"/>
          <p:cNvGraphicFramePr/>
          <p:nvPr/>
        </p:nvGraphicFramePr>
        <p:xfrm>
          <a:off x="1017692" y="3964987"/>
          <a:ext cx="3000000" cy="3000000"/>
        </p:xfrm>
        <a:graphic>
          <a:graphicData uri="http://schemas.openxmlformats.org/drawingml/2006/table">
            <a:tbl>
              <a:tblPr bandRow="1">
                <a:noFill/>
                <a:tableStyleId>{C3A1D831-B1DB-4158-B084-4EA790E584C7}</a:tableStyleId>
              </a:tblPr>
              <a:tblGrid>
                <a:gridCol w="1527875"/>
                <a:gridCol w="1527875"/>
              </a:tblGrid>
              <a:tr h="749825">
                <a:tc>
                  <a:txBody>
                    <a:bodyPr/>
                    <a:lstStyle/>
                    <a:p>
                      <a:pPr indent="0" lvl="0" marL="0" marR="0" rtl="0" algn="l">
                        <a:lnSpc>
                          <a:spcPct val="100000"/>
                        </a:lnSpc>
                        <a:spcBef>
                          <a:spcPts val="0"/>
                        </a:spcBef>
                        <a:spcAft>
                          <a:spcPts val="0"/>
                        </a:spcAft>
                        <a:buClr>
                          <a:schemeClr val="dk1"/>
                        </a:buClr>
                        <a:buSzPts val="1800"/>
                        <a:buFont typeface="Helvetica Neue"/>
                        <a:buNone/>
                      </a:pPr>
                      <a:r>
                        <a:rPr lang="en-US" sz="1800" u="none" cap="none" strike="noStrike"/>
                        <a:t>TN </a:t>
                      </a:r>
                      <a:br>
                        <a:rPr lang="en-US" sz="1800" u="none" cap="none" strike="noStrike"/>
                      </a:br>
                      <a:r>
                        <a:rPr lang="en-US" sz="1800" u="none" cap="none" strike="noStrike"/>
                        <a:t>           40969</a:t>
                      </a:r>
                      <a:br>
                        <a:rPr lang="en-US" sz="1800" u="none" cap="none" strike="noStrike"/>
                      </a:br>
                      <a:endParaRPr/>
                    </a:p>
                  </a:txBody>
                  <a:tcPr marT="0" marB="0" marR="0" marL="0"/>
                </a:tc>
                <a:tc>
                  <a:txBody>
                    <a:bodyPr/>
                    <a:lstStyle/>
                    <a:p>
                      <a:pPr indent="0" lvl="0" marL="0" marR="0" rtl="0" algn="l">
                        <a:lnSpc>
                          <a:spcPct val="100000"/>
                        </a:lnSpc>
                        <a:spcBef>
                          <a:spcPts val="0"/>
                        </a:spcBef>
                        <a:spcAft>
                          <a:spcPts val="0"/>
                        </a:spcAft>
                        <a:buClr>
                          <a:schemeClr val="dk1"/>
                        </a:buClr>
                        <a:buSzPts val="1800"/>
                        <a:buFont typeface="Helvetica Neue"/>
                        <a:buNone/>
                      </a:pPr>
                      <a:r>
                        <a:rPr lang="en-US" sz="1800" u="none" cap="none" strike="noStrike"/>
                        <a:t>F</a:t>
                      </a:r>
                      <a:r>
                        <a:rPr lang="en-US" sz="1800"/>
                        <a:t>P</a:t>
                      </a:r>
                      <a:br>
                        <a:rPr lang="en-US" sz="1800" u="none" cap="none" strike="noStrike"/>
                      </a:br>
                      <a:r>
                        <a:rPr lang="en-US" sz="1800" u="none" cap="none" strike="noStrike"/>
                        <a:t>            927</a:t>
                      </a:r>
                      <a:endParaRPr/>
                    </a:p>
                  </a:txBody>
                  <a:tcPr marT="0" marB="0" marR="0" marL="0"/>
                </a:tc>
              </a:tr>
              <a:tr h="575750">
                <a:tc>
                  <a:txBody>
                    <a:bodyPr/>
                    <a:lstStyle/>
                    <a:p>
                      <a:pPr indent="0" lvl="0" marL="0" marR="0" rtl="0" algn="l">
                        <a:lnSpc>
                          <a:spcPct val="100000"/>
                        </a:lnSpc>
                        <a:spcBef>
                          <a:spcPts val="0"/>
                        </a:spcBef>
                        <a:spcAft>
                          <a:spcPts val="0"/>
                        </a:spcAft>
                        <a:buClr>
                          <a:schemeClr val="dk1"/>
                        </a:buClr>
                        <a:buSzPts val="1800"/>
                        <a:buFont typeface="Helvetica Neue"/>
                        <a:buNone/>
                      </a:pPr>
                      <a:r>
                        <a:rPr lang="en-US" sz="1800" u="none" cap="none" strike="noStrike"/>
                        <a:t>F</a:t>
                      </a:r>
                      <a:r>
                        <a:rPr lang="en-US" sz="1800"/>
                        <a:t>N</a:t>
                      </a:r>
                      <a:br>
                        <a:rPr lang="en-US" sz="1800" u="none" cap="none" strike="noStrike"/>
                      </a:br>
                      <a:r>
                        <a:rPr lang="en-US" sz="1800" u="none" cap="none" strike="noStrike"/>
                        <a:t>            2207</a:t>
                      </a:r>
                      <a:endParaRPr/>
                    </a:p>
                  </a:txBody>
                  <a:tcPr marT="0" marB="0" marR="0" marL="0"/>
                </a:tc>
                <a:tc>
                  <a:txBody>
                    <a:bodyPr/>
                    <a:lstStyle/>
                    <a:p>
                      <a:pPr indent="0" lvl="0" marL="0" marR="0" rtl="0" algn="l">
                        <a:lnSpc>
                          <a:spcPct val="100000"/>
                        </a:lnSpc>
                        <a:spcBef>
                          <a:spcPts val="0"/>
                        </a:spcBef>
                        <a:spcAft>
                          <a:spcPts val="0"/>
                        </a:spcAft>
                        <a:buClr>
                          <a:schemeClr val="dk1"/>
                        </a:buClr>
                        <a:buSzPts val="1800"/>
                        <a:buFont typeface="Helvetica Neue"/>
                        <a:buNone/>
                      </a:pPr>
                      <a:r>
                        <a:rPr lang="en-US" sz="1800" u="none" cap="none" strike="noStrike"/>
                        <a:t>TP</a:t>
                      </a:r>
                      <a:br>
                        <a:rPr lang="en-US" sz="1800" u="none" cap="none" strike="noStrike"/>
                      </a:br>
                      <a:r>
                        <a:rPr lang="en-US" sz="1800" u="none" cap="none" strike="noStrike"/>
                        <a:t>            435</a:t>
                      </a:r>
                      <a:endParaRPr/>
                    </a:p>
                  </a:txBody>
                  <a:tcPr marT="0" marB="0" marR="0" marL="0"/>
                </a:tc>
              </a:tr>
            </a:tbl>
          </a:graphicData>
        </a:graphic>
      </p:graphicFrame>
      <p:graphicFrame>
        <p:nvGraphicFramePr>
          <p:cNvPr id="149" name="Google Shape;149;gf7c33118e2_0_26"/>
          <p:cNvGraphicFramePr/>
          <p:nvPr/>
        </p:nvGraphicFramePr>
        <p:xfrm>
          <a:off x="4748965" y="3964147"/>
          <a:ext cx="3000000" cy="3000000"/>
        </p:xfrm>
        <a:graphic>
          <a:graphicData uri="http://schemas.openxmlformats.org/drawingml/2006/table">
            <a:tbl>
              <a:tblPr bandRow="1">
                <a:noFill/>
                <a:tableStyleId>{C3A1D831-B1DB-4158-B084-4EA790E584C7}</a:tableStyleId>
              </a:tblPr>
              <a:tblGrid>
                <a:gridCol w="1195475"/>
                <a:gridCol w="1972550"/>
                <a:gridCol w="1195475"/>
                <a:gridCol w="1195475"/>
                <a:gridCol w="1195475"/>
              </a:tblGrid>
              <a:tr h="285250">
                <a:tc>
                  <a:txBody>
                    <a:bodyPr/>
                    <a:lstStyle/>
                    <a:p>
                      <a:pPr indent="0" lvl="0" marL="0" marR="0" rtl="1" algn="l">
                        <a:lnSpc>
                          <a:spcPct val="100000"/>
                        </a:lnSpc>
                        <a:spcBef>
                          <a:spcPts val="0"/>
                        </a:spcBef>
                        <a:spcAft>
                          <a:spcPts val="0"/>
                        </a:spcAft>
                        <a:buClr>
                          <a:schemeClr val="dk1"/>
                        </a:buClr>
                        <a:buSzPts val="1800"/>
                        <a:buFont typeface="Helvetica Neue"/>
                        <a:buNone/>
                      </a:pPr>
                      <a:r>
                        <a:t/>
                      </a:r>
                      <a:endParaRPr sz="1800" u="none" cap="none" strike="noStrike"/>
                    </a:p>
                  </a:txBody>
                  <a:tcPr marT="25400" marB="25400" marR="38100" marL="38100" anchor="b">
                    <a:solidFill>
                      <a:srgbClr val="A4C2F4"/>
                    </a:solidFill>
                  </a:tcPr>
                </a:tc>
                <a:tc>
                  <a:txBody>
                    <a:bodyPr/>
                    <a:lstStyle/>
                    <a:p>
                      <a:pPr indent="0" lvl="0" marL="0" marR="0" rtl="0" algn="l">
                        <a:lnSpc>
                          <a:spcPct val="100000"/>
                        </a:lnSpc>
                        <a:spcBef>
                          <a:spcPts val="0"/>
                        </a:spcBef>
                        <a:spcAft>
                          <a:spcPts val="0"/>
                        </a:spcAft>
                        <a:buClr>
                          <a:schemeClr val="dk1"/>
                        </a:buClr>
                        <a:buSzPts val="1333"/>
                        <a:buFont typeface="Arial"/>
                        <a:buNone/>
                      </a:pPr>
                      <a:r>
                        <a:rPr b="1" lang="en-US" sz="1333" u="none" cap="none" strike="noStrike">
                          <a:latin typeface="Arial"/>
                          <a:ea typeface="Arial"/>
                          <a:cs typeface="Arial"/>
                          <a:sym typeface="Arial"/>
                        </a:rPr>
                        <a:t>precision</a:t>
                      </a:r>
                      <a:endParaRPr/>
                    </a:p>
                  </a:txBody>
                  <a:tcPr marT="25400" marB="25400" marR="38100" marL="38100" anchor="b">
                    <a:solidFill>
                      <a:srgbClr val="93C47D"/>
                    </a:solidFill>
                  </a:tcPr>
                </a:tc>
                <a:tc>
                  <a:txBody>
                    <a:bodyPr/>
                    <a:lstStyle/>
                    <a:p>
                      <a:pPr indent="0" lvl="0" marL="0" marR="0" rtl="0" algn="l">
                        <a:lnSpc>
                          <a:spcPct val="100000"/>
                        </a:lnSpc>
                        <a:spcBef>
                          <a:spcPts val="0"/>
                        </a:spcBef>
                        <a:spcAft>
                          <a:spcPts val="0"/>
                        </a:spcAft>
                        <a:buClr>
                          <a:schemeClr val="dk1"/>
                        </a:buClr>
                        <a:buSzPts val="1333"/>
                        <a:buFont typeface="Arial"/>
                        <a:buNone/>
                      </a:pPr>
                      <a:r>
                        <a:rPr b="1" lang="en-US" sz="1333" u="none" cap="none" strike="noStrike">
                          <a:latin typeface="Arial"/>
                          <a:ea typeface="Arial"/>
                          <a:cs typeface="Arial"/>
                          <a:sym typeface="Arial"/>
                        </a:rPr>
                        <a:t>recall</a:t>
                      </a:r>
                      <a:endParaRPr/>
                    </a:p>
                  </a:txBody>
                  <a:tcPr marT="25400" marB="25400" marR="38100" marL="38100" anchor="b">
                    <a:solidFill>
                      <a:srgbClr val="93C47D"/>
                    </a:solidFill>
                  </a:tcPr>
                </a:tc>
                <a:tc>
                  <a:txBody>
                    <a:bodyPr/>
                    <a:lstStyle/>
                    <a:p>
                      <a:pPr indent="0" lvl="0" marL="0" marR="0" rtl="0" algn="l">
                        <a:lnSpc>
                          <a:spcPct val="100000"/>
                        </a:lnSpc>
                        <a:spcBef>
                          <a:spcPts val="0"/>
                        </a:spcBef>
                        <a:spcAft>
                          <a:spcPts val="0"/>
                        </a:spcAft>
                        <a:buClr>
                          <a:schemeClr val="dk1"/>
                        </a:buClr>
                        <a:buSzPts val="1333"/>
                        <a:buFont typeface="Arial"/>
                        <a:buNone/>
                      </a:pPr>
                      <a:r>
                        <a:rPr b="1" lang="en-US" sz="1333" u="none" cap="none" strike="noStrike">
                          <a:latin typeface="Arial"/>
                          <a:ea typeface="Arial"/>
                          <a:cs typeface="Arial"/>
                          <a:sym typeface="Arial"/>
                        </a:rPr>
                        <a:t>f1-score</a:t>
                      </a:r>
                      <a:endParaRPr/>
                    </a:p>
                  </a:txBody>
                  <a:tcPr marT="25400" marB="25400" marR="38100" marL="38100" anchor="b">
                    <a:solidFill>
                      <a:srgbClr val="93C47D"/>
                    </a:solidFill>
                  </a:tcPr>
                </a:tc>
                <a:tc>
                  <a:txBody>
                    <a:bodyPr/>
                    <a:lstStyle/>
                    <a:p>
                      <a:pPr indent="0" lvl="0" marL="0" marR="0" rtl="0" algn="l">
                        <a:lnSpc>
                          <a:spcPct val="100000"/>
                        </a:lnSpc>
                        <a:spcBef>
                          <a:spcPts val="0"/>
                        </a:spcBef>
                        <a:spcAft>
                          <a:spcPts val="0"/>
                        </a:spcAft>
                        <a:buClr>
                          <a:schemeClr val="dk1"/>
                        </a:buClr>
                        <a:buSzPts val="1333"/>
                        <a:buFont typeface="Arial"/>
                        <a:buNone/>
                      </a:pPr>
                      <a:r>
                        <a:rPr b="1" lang="en-US" sz="1333" u="none" cap="none" strike="noStrike">
                          <a:latin typeface="Arial"/>
                          <a:ea typeface="Arial"/>
                          <a:cs typeface="Arial"/>
                          <a:sym typeface="Arial"/>
                        </a:rPr>
                        <a:t>support</a:t>
                      </a:r>
                      <a:endParaRPr/>
                    </a:p>
                  </a:txBody>
                  <a:tcPr marT="25400" marB="25400" marR="38100" marL="38100" anchor="b">
                    <a:solidFill>
                      <a:srgbClr val="93C47D"/>
                    </a:solidFill>
                  </a:tcPr>
                </a:tc>
              </a:tr>
              <a:tr h="244825">
                <a:tc>
                  <a:txBody>
                    <a:bodyPr/>
                    <a:lstStyle/>
                    <a:p>
                      <a:pPr indent="0" lvl="0" marL="0" marR="0" rtl="0" algn="r">
                        <a:lnSpc>
                          <a:spcPct val="100000"/>
                        </a:lnSpc>
                        <a:spcBef>
                          <a:spcPts val="0"/>
                        </a:spcBef>
                        <a:spcAft>
                          <a:spcPts val="0"/>
                        </a:spcAft>
                        <a:buClr>
                          <a:schemeClr val="dk1"/>
                        </a:buClr>
                        <a:buSzPts val="1333"/>
                        <a:buFont typeface="Arial"/>
                        <a:buNone/>
                      </a:pPr>
                      <a:r>
                        <a:rPr b="1" lang="en-US" sz="1333" u="none" cap="none" strike="noStrike">
                          <a:latin typeface="Arial"/>
                          <a:ea typeface="Arial"/>
                          <a:cs typeface="Arial"/>
                          <a:sym typeface="Arial"/>
                        </a:rPr>
                        <a:t>0</a:t>
                      </a:r>
                      <a:endParaRPr/>
                    </a:p>
                  </a:txBody>
                  <a:tcPr marT="25400" marB="25400" marR="38100" marL="38100" anchor="b">
                    <a:solidFill>
                      <a:srgbClr val="A4C2F4"/>
                    </a:solidFill>
                  </a:tcPr>
                </a:tc>
                <a:tc>
                  <a:txBody>
                    <a:bodyPr/>
                    <a:lstStyle/>
                    <a:p>
                      <a:pPr indent="0" lvl="0" marL="0" marR="0" rtl="0" algn="r">
                        <a:lnSpc>
                          <a:spcPct val="100000"/>
                        </a:lnSpc>
                        <a:spcBef>
                          <a:spcPts val="0"/>
                        </a:spcBef>
                        <a:spcAft>
                          <a:spcPts val="0"/>
                        </a:spcAft>
                        <a:buClr>
                          <a:schemeClr val="dk1"/>
                        </a:buClr>
                        <a:buSzPts val="1333"/>
                        <a:buFont typeface="Arial"/>
                        <a:buNone/>
                      </a:pPr>
                      <a:r>
                        <a:rPr lang="en-US" sz="1333" u="none" cap="none" strike="noStrike">
                          <a:latin typeface="Arial"/>
                          <a:ea typeface="Arial"/>
                          <a:cs typeface="Arial"/>
                          <a:sym typeface="Arial"/>
                        </a:rPr>
                        <a:t>0.95</a:t>
                      </a:r>
                      <a:endParaRPr/>
                    </a:p>
                  </a:txBody>
                  <a:tcPr marT="25400" marB="25400" marR="38100" marL="38100" anchor="b">
                    <a:solidFill>
                      <a:srgbClr val="A2C4C9"/>
                    </a:solidFill>
                  </a:tcPr>
                </a:tc>
                <a:tc>
                  <a:txBody>
                    <a:bodyPr/>
                    <a:lstStyle/>
                    <a:p>
                      <a:pPr indent="0" lvl="0" marL="0" marR="0" rtl="0" algn="r">
                        <a:lnSpc>
                          <a:spcPct val="100000"/>
                        </a:lnSpc>
                        <a:spcBef>
                          <a:spcPts val="0"/>
                        </a:spcBef>
                        <a:spcAft>
                          <a:spcPts val="0"/>
                        </a:spcAft>
                        <a:buClr>
                          <a:schemeClr val="dk1"/>
                        </a:buClr>
                        <a:buSzPts val="1333"/>
                        <a:buFont typeface="Arial"/>
                        <a:buNone/>
                      </a:pPr>
                      <a:r>
                        <a:rPr lang="en-US" sz="1333" u="none" cap="none" strike="noStrike">
                          <a:latin typeface="Arial"/>
                          <a:ea typeface="Arial"/>
                          <a:cs typeface="Arial"/>
                          <a:sym typeface="Arial"/>
                        </a:rPr>
                        <a:t>0.98</a:t>
                      </a:r>
                      <a:endParaRPr/>
                    </a:p>
                  </a:txBody>
                  <a:tcPr marT="25400" marB="25400" marR="38100" marL="38100" anchor="b">
                    <a:solidFill>
                      <a:srgbClr val="A2C4C9"/>
                    </a:solidFill>
                  </a:tcPr>
                </a:tc>
                <a:tc>
                  <a:txBody>
                    <a:bodyPr/>
                    <a:lstStyle/>
                    <a:p>
                      <a:pPr indent="0" lvl="0" marL="0" marR="0" rtl="0" algn="r">
                        <a:lnSpc>
                          <a:spcPct val="100000"/>
                        </a:lnSpc>
                        <a:spcBef>
                          <a:spcPts val="0"/>
                        </a:spcBef>
                        <a:spcAft>
                          <a:spcPts val="0"/>
                        </a:spcAft>
                        <a:buClr>
                          <a:schemeClr val="dk1"/>
                        </a:buClr>
                        <a:buSzPts val="1333"/>
                        <a:buFont typeface="Arial"/>
                        <a:buNone/>
                      </a:pPr>
                      <a:r>
                        <a:rPr lang="en-US" sz="1333" u="none" cap="none" strike="noStrike">
                          <a:latin typeface="Arial"/>
                          <a:ea typeface="Arial"/>
                          <a:cs typeface="Arial"/>
                          <a:sym typeface="Arial"/>
                        </a:rPr>
                        <a:t>0.96</a:t>
                      </a:r>
                      <a:endParaRPr/>
                    </a:p>
                  </a:txBody>
                  <a:tcPr marT="25400" marB="25400" marR="38100" marL="38100" anchor="b">
                    <a:solidFill>
                      <a:srgbClr val="A2C4C9"/>
                    </a:solidFill>
                  </a:tcPr>
                </a:tc>
                <a:tc>
                  <a:txBody>
                    <a:bodyPr/>
                    <a:lstStyle/>
                    <a:p>
                      <a:pPr indent="0" lvl="0" marL="0" marR="0" rtl="0" algn="r">
                        <a:lnSpc>
                          <a:spcPct val="100000"/>
                        </a:lnSpc>
                        <a:spcBef>
                          <a:spcPts val="0"/>
                        </a:spcBef>
                        <a:spcAft>
                          <a:spcPts val="0"/>
                        </a:spcAft>
                        <a:buClr>
                          <a:schemeClr val="dk1"/>
                        </a:buClr>
                        <a:buSzPts val="1333"/>
                        <a:buFont typeface="Arial"/>
                        <a:buNone/>
                      </a:pPr>
                      <a:r>
                        <a:rPr lang="en-US" sz="1333" u="none" cap="none" strike="noStrike">
                          <a:latin typeface="Arial"/>
                          <a:ea typeface="Arial"/>
                          <a:cs typeface="Arial"/>
                          <a:sym typeface="Arial"/>
                        </a:rPr>
                        <a:t>41896</a:t>
                      </a:r>
                      <a:endParaRPr/>
                    </a:p>
                  </a:txBody>
                  <a:tcPr marT="25400" marB="25400" marR="38100" marL="38100" anchor="b">
                    <a:solidFill>
                      <a:srgbClr val="A2C4C9"/>
                    </a:solidFill>
                  </a:tcPr>
                </a:tc>
              </a:tr>
              <a:tr h="244825">
                <a:tc>
                  <a:txBody>
                    <a:bodyPr/>
                    <a:lstStyle/>
                    <a:p>
                      <a:pPr indent="0" lvl="0" marL="0" marR="0" rtl="0" algn="r">
                        <a:lnSpc>
                          <a:spcPct val="100000"/>
                        </a:lnSpc>
                        <a:spcBef>
                          <a:spcPts val="0"/>
                        </a:spcBef>
                        <a:spcAft>
                          <a:spcPts val="0"/>
                        </a:spcAft>
                        <a:buClr>
                          <a:schemeClr val="dk1"/>
                        </a:buClr>
                        <a:buSzPts val="1333"/>
                        <a:buFont typeface="Arial"/>
                        <a:buNone/>
                      </a:pPr>
                      <a:r>
                        <a:rPr b="1" lang="en-US" sz="1333" u="none" cap="none" strike="noStrike">
                          <a:latin typeface="Arial"/>
                          <a:ea typeface="Arial"/>
                          <a:cs typeface="Arial"/>
                          <a:sym typeface="Arial"/>
                        </a:rPr>
                        <a:t>1</a:t>
                      </a:r>
                      <a:endParaRPr/>
                    </a:p>
                  </a:txBody>
                  <a:tcPr marT="25400" marB="25400" marR="38100" marL="38100" anchor="b">
                    <a:solidFill>
                      <a:srgbClr val="A4C2F4"/>
                    </a:solidFill>
                  </a:tcPr>
                </a:tc>
                <a:tc>
                  <a:txBody>
                    <a:bodyPr/>
                    <a:lstStyle/>
                    <a:p>
                      <a:pPr indent="0" lvl="0" marL="0" marR="0" rtl="0" algn="r">
                        <a:lnSpc>
                          <a:spcPct val="100000"/>
                        </a:lnSpc>
                        <a:spcBef>
                          <a:spcPts val="0"/>
                        </a:spcBef>
                        <a:spcAft>
                          <a:spcPts val="0"/>
                        </a:spcAft>
                        <a:buClr>
                          <a:schemeClr val="dk1"/>
                        </a:buClr>
                        <a:buSzPts val="1333"/>
                        <a:buFont typeface="Arial"/>
                        <a:buNone/>
                      </a:pPr>
                      <a:r>
                        <a:rPr lang="en-US" sz="1333" u="none" cap="none" strike="noStrike">
                          <a:latin typeface="Arial"/>
                          <a:ea typeface="Arial"/>
                          <a:cs typeface="Arial"/>
                          <a:sym typeface="Arial"/>
                        </a:rPr>
                        <a:t>0.32</a:t>
                      </a:r>
                      <a:endParaRPr/>
                    </a:p>
                  </a:txBody>
                  <a:tcPr marT="25400" marB="25400" marR="38100" marL="38100" anchor="b">
                    <a:solidFill>
                      <a:srgbClr val="A2C4C9"/>
                    </a:solidFill>
                  </a:tcPr>
                </a:tc>
                <a:tc>
                  <a:txBody>
                    <a:bodyPr/>
                    <a:lstStyle/>
                    <a:p>
                      <a:pPr indent="0" lvl="0" marL="0" marR="0" rtl="0" algn="r">
                        <a:lnSpc>
                          <a:spcPct val="100000"/>
                        </a:lnSpc>
                        <a:spcBef>
                          <a:spcPts val="0"/>
                        </a:spcBef>
                        <a:spcAft>
                          <a:spcPts val="0"/>
                        </a:spcAft>
                        <a:buClr>
                          <a:schemeClr val="dk1"/>
                        </a:buClr>
                        <a:buSzPts val="1333"/>
                        <a:buFont typeface="Arial"/>
                        <a:buNone/>
                      </a:pPr>
                      <a:r>
                        <a:rPr lang="en-US" sz="1333" u="none" cap="none" strike="noStrike">
                          <a:latin typeface="Arial"/>
                          <a:ea typeface="Arial"/>
                          <a:cs typeface="Arial"/>
                          <a:sym typeface="Arial"/>
                        </a:rPr>
                        <a:t>0.16</a:t>
                      </a:r>
                      <a:endParaRPr/>
                    </a:p>
                  </a:txBody>
                  <a:tcPr marT="25400" marB="25400" marR="38100" marL="38100" anchor="b">
                    <a:solidFill>
                      <a:srgbClr val="A2C4C9"/>
                    </a:solidFill>
                  </a:tcPr>
                </a:tc>
                <a:tc>
                  <a:txBody>
                    <a:bodyPr/>
                    <a:lstStyle/>
                    <a:p>
                      <a:pPr indent="0" lvl="0" marL="0" marR="0" rtl="0" algn="r">
                        <a:lnSpc>
                          <a:spcPct val="100000"/>
                        </a:lnSpc>
                        <a:spcBef>
                          <a:spcPts val="0"/>
                        </a:spcBef>
                        <a:spcAft>
                          <a:spcPts val="0"/>
                        </a:spcAft>
                        <a:buClr>
                          <a:schemeClr val="dk1"/>
                        </a:buClr>
                        <a:buSzPts val="1333"/>
                        <a:buFont typeface="Arial"/>
                        <a:buNone/>
                      </a:pPr>
                      <a:r>
                        <a:rPr lang="en-US" sz="1333" u="none" cap="none" strike="noStrike">
                          <a:latin typeface="Arial"/>
                          <a:ea typeface="Arial"/>
                          <a:cs typeface="Arial"/>
                          <a:sym typeface="Arial"/>
                        </a:rPr>
                        <a:t>0.22</a:t>
                      </a:r>
                      <a:endParaRPr/>
                    </a:p>
                  </a:txBody>
                  <a:tcPr marT="25400" marB="25400" marR="38100" marL="38100" anchor="b">
                    <a:solidFill>
                      <a:srgbClr val="A2C4C9"/>
                    </a:solidFill>
                  </a:tcPr>
                </a:tc>
                <a:tc>
                  <a:txBody>
                    <a:bodyPr/>
                    <a:lstStyle/>
                    <a:p>
                      <a:pPr indent="0" lvl="0" marL="0" marR="0" rtl="0" algn="r">
                        <a:lnSpc>
                          <a:spcPct val="100000"/>
                        </a:lnSpc>
                        <a:spcBef>
                          <a:spcPts val="0"/>
                        </a:spcBef>
                        <a:spcAft>
                          <a:spcPts val="0"/>
                        </a:spcAft>
                        <a:buClr>
                          <a:schemeClr val="dk1"/>
                        </a:buClr>
                        <a:buSzPts val="1333"/>
                        <a:buFont typeface="Arial"/>
                        <a:buNone/>
                      </a:pPr>
                      <a:r>
                        <a:rPr lang="en-US" sz="1333" u="none" cap="none" strike="noStrike">
                          <a:latin typeface="Arial"/>
                          <a:ea typeface="Arial"/>
                          <a:cs typeface="Arial"/>
                          <a:sym typeface="Arial"/>
                        </a:rPr>
                        <a:t>2642</a:t>
                      </a:r>
                      <a:endParaRPr/>
                    </a:p>
                  </a:txBody>
                  <a:tcPr marT="25400" marB="25400" marR="38100" marL="38100" anchor="b">
                    <a:solidFill>
                      <a:srgbClr val="A2C4C9"/>
                    </a:solidFill>
                  </a:tcPr>
                </a:tc>
              </a:tr>
              <a:tr h="285250">
                <a:tc>
                  <a:txBody>
                    <a:bodyPr/>
                    <a:lstStyle/>
                    <a:p>
                      <a:pPr indent="0" lvl="0" marL="0" marR="0" rtl="0" algn="l">
                        <a:lnSpc>
                          <a:spcPct val="100000"/>
                        </a:lnSpc>
                        <a:spcBef>
                          <a:spcPts val="0"/>
                        </a:spcBef>
                        <a:spcAft>
                          <a:spcPts val="0"/>
                        </a:spcAft>
                        <a:buClr>
                          <a:schemeClr val="dk1"/>
                        </a:buClr>
                        <a:buSzPts val="1333"/>
                        <a:buFont typeface="Arial"/>
                        <a:buNone/>
                      </a:pPr>
                      <a:r>
                        <a:rPr b="1" lang="en-US" sz="1333" u="none" cap="none" strike="noStrike">
                          <a:latin typeface="Arial"/>
                          <a:ea typeface="Arial"/>
                          <a:cs typeface="Arial"/>
                          <a:sym typeface="Arial"/>
                        </a:rPr>
                        <a:t>accuracy</a:t>
                      </a:r>
                      <a:endParaRPr/>
                    </a:p>
                  </a:txBody>
                  <a:tcPr marT="25400" marB="25400" marR="38100" marL="38100" anchor="b">
                    <a:solidFill>
                      <a:srgbClr val="A4C2F4"/>
                    </a:solidFill>
                  </a:tcPr>
                </a:tc>
                <a:tc>
                  <a:txBody>
                    <a:bodyPr/>
                    <a:lstStyle/>
                    <a:p>
                      <a:pPr indent="0" lvl="0" marL="0" marR="0" rtl="1" algn="l">
                        <a:lnSpc>
                          <a:spcPct val="100000"/>
                        </a:lnSpc>
                        <a:spcBef>
                          <a:spcPts val="0"/>
                        </a:spcBef>
                        <a:spcAft>
                          <a:spcPts val="0"/>
                        </a:spcAft>
                        <a:buClr>
                          <a:schemeClr val="dk1"/>
                        </a:buClr>
                        <a:buSzPts val="1800"/>
                        <a:buFont typeface="Helvetica Neue"/>
                        <a:buNone/>
                      </a:pPr>
                      <a:r>
                        <a:t/>
                      </a:r>
                      <a:endParaRPr sz="1800" u="none" cap="none" strike="noStrike"/>
                    </a:p>
                  </a:txBody>
                  <a:tcPr marT="25400" marB="25400" marR="38100" marL="38100" anchor="b">
                    <a:solidFill>
                      <a:srgbClr val="D9EAD3"/>
                    </a:solidFill>
                  </a:tcPr>
                </a:tc>
                <a:tc>
                  <a:txBody>
                    <a:bodyPr/>
                    <a:lstStyle/>
                    <a:p>
                      <a:pPr indent="0" lvl="0" marL="0" marR="0" rtl="1" algn="l">
                        <a:lnSpc>
                          <a:spcPct val="100000"/>
                        </a:lnSpc>
                        <a:spcBef>
                          <a:spcPts val="0"/>
                        </a:spcBef>
                        <a:spcAft>
                          <a:spcPts val="0"/>
                        </a:spcAft>
                        <a:buClr>
                          <a:schemeClr val="dk1"/>
                        </a:buClr>
                        <a:buSzPts val="1800"/>
                        <a:buFont typeface="Helvetica Neue"/>
                        <a:buNone/>
                      </a:pPr>
                      <a:r>
                        <a:t/>
                      </a:r>
                      <a:endParaRPr sz="1800" u="none" cap="none" strike="noStrike"/>
                    </a:p>
                  </a:txBody>
                  <a:tcPr marT="25400" marB="25400" marR="38100" marL="38100" anchor="b">
                    <a:solidFill>
                      <a:srgbClr val="D9EAD3"/>
                    </a:solidFill>
                  </a:tcPr>
                </a:tc>
                <a:tc>
                  <a:txBody>
                    <a:bodyPr/>
                    <a:lstStyle/>
                    <a:p>
                      <a:pPr indent="0" lvl="0" marL="0" marR="0" rtl="0" algn="r">
                        <a:lnSpc>
                          <a:spcPct val="100000"/>
                        </a:lnSpc>
                        <a:spcBef>
                          <a:spcPts val="0"/>
                        </a:spcBef>
                        <a:spcAft>
                          <a:spcPts val="0"/>
                        </a:spcAft>
                        <a:buClr>
                          <a:schemeClr val="dk1"/>
                        </a:buClr>
                        <a:buSzPts val="1333"/>
                        <a:buFont typeface="Arial"/>
                        <a:buNone/>
                      </a:pPr>
                      <a:r>
                        <a:rPr lang="en-US" sz="1333" u="none" cap="none" strike="noStrike">
                          <a:latin typeface="Arial"/>
                          <a:ea typeface="Arial"/>
                          <a:cs typeface="Arial"/>
                          <a:sym typeface="Arial"/>
                        </a:rPr>
                        <a:t>0.93</a:t>
                      </a:r>
                      <a:endParaRPr/>
                    </a:p>
                  </a:txBody>
                  <a:tcPr marT="25400" marB="25400" marR="38100" marL="38100" anchor="b">
                    <a:solidFill>
                      <a:srgbClr val="D9EAD3"/>
                    </a:solidFill>
                  </a:tcPr>
                </a:tc>
                <a:tc>
                  <a:txBody>
                    <a:bodyPr/>
                    <a:lstStyle/>
                    <a:p>
                      <a:pPr indent="0" lvl="0" marL="0" marR="0" rtl="0" algn="r">
                        <a:lnSpc>
                          <a:spcPct val="100000"/>
                        </a:lnSpc>
                        <a:spcBef>
                          <a:spcPts val="0"/>
                        </a:spcBef>
                        <a:spcAft>
                          <a:spcPts val="0"/>
                        </a:spcAft>
                        <a:buClr>
                          <a:schemeClr val="dk1"/>
                        </a:buClr>
                        <a:buSzPts val="1333"/>
                        <a:buFont typeface="Arial"/>
                        <a:buNone/>
                      </a:pPr>
                      <a:r>
                        <a:rPr lang="en-US" sz="1333" u="none" cap="none" strike="noStrike">
                          <a:latin typeface="Arial"/>
                          <a:ea typeface="Arial"/>
                          <a:cs typeface="Arial"/>
                          <a:sym typeface="Arial"/>
                        </a:rPr>
                        <a:t>44538</a:t>
                      </a:r>
                      <a:endParaRPr/>
                    </a:p>
                  </a:txBody>
                  <a:tcPr marT="25400" marB="25400" marR="38100" marL="38100" anchor="b">
                    <a:solidFill>
                      <a:srgbClr val="D9EAD3"/>
                    </a:solidFill>
                  </a:tcPr>
                </a:tc>
              </a:tr>
              <a:tr h="244825">
                <a:tc>
                  <a:txBody>
                    <a:bodyPr/>
                    <a:lstStyle/>
                    <a:p>
                      <a:pPr indent="0" lvl="0" marL="0" marR="0" rtl="0" algn="l">
                        <a:lnSpc>
                          <a:spcPct val="100000"/>
                        </a:lnSpc>
                        <a:spcBef>
                          <a:spcPts val="0"/>
                        </a:spcBef>
                        <a:spcAft>
                          <a:spcPts val="0"/>
                        </a:spcAft>
                        <a:buClr>
                          <a:schemeClr val="dk1"/>
                        </a:buClr>
                        <a:buSzPts val="1333"/>
                        <a:buFont typeface="Arial"/>
                        <a:buNone/>
                      </a:pPr>
                      <a:r>
                        <a:rPr b="1" lang="en-US" sz="1333" u="none" cap="none" strike="noStrike">
                          <a:latin typeface="Arial"/>
                          <a:ea typeface="Arial"/>
                          <a:cs typeface="Arial"/>
                          <a:sym typeface="Arial"/>
                        </a:rPr>
                        <a:t>macro avg</a:t>
                      </a:r>
                      <a:endParaRPr/>
                    </a:p>
                  </a:txBody>
                  <a:tcPr marT="25400" marB="25400" marR="38100" marL="38100" anchor="b">
                    <a:solidFill>
                      <a:srgbClr val="A4C2F4"/>
                    </a:solidFill>
                  </a:tcPr>
                </a:tc>
                <a:tc>
                  <a:txBody>
                    <a:bodyPr/>
                    <a:lstStyle/>
                    <a:p>
                      <a:pPr indent="0" lvl="0" marL="0" marR="0" rtl="0" algn="r">
                        <a:lnSpc>
                          <a:spcPct val="100000"/>
                        </a:lnSpc>
                        <a:spcBef>
                          <a:spcPts val="0"/>
                        </a:spcBef>
                        <a:spcAft>
                          <a:spcPts val="0"/>
                        </a:spcAft>
                        <a:buClr>
                          <a:schemeClr val="dk1"/>
                        </a:buClr>
                        <a:buSzPts val="1333"/>
                        <a:buFont typeface="Arial"/>
                        <a:buNone/>
                      </a:pPr>
                      <a:r>
                        <a:rPr lang="en-US" sz="1333" u="none" cap="none" strike="noStrike">
                          <a:latin typeface="Arial"/>
                          <a:ea typeface="Arial"/>
                          <a:cs typeface="Arial"/>
                          <a:sym typeface="Arial"/>
                        </a:rPr>
                        <a:t>0.63</a:t>
                      </a:r>
                      <a:endParaRPr/>
                    </a:p>
                  </a:txBody>
                  <a:tcPr marT="25400" marB="25400" marR="38100" marL="38100" anchor="b">
                    <a:solidFill>
                      <a:srgbClr val="D9EAD3"/>
                    </a:solidFill>
                  </a:tcPr>
                </a:tc>
                <a:tc>
                  <a:txBody>
                    <a:bodyPr/>
                    <a:lstStyle/>
                    <a:p>
                      <a:pPr indent="0" lvl="0" marL="0" marR="0" rtl="0" algn="r">
                        <a:lnSpc>
                          <a:spcPct val="100000"/>
                        </a:lnSpc>
                        <a:spcBef>
                          <a:spcPts val="0"/>
                        </a:spcBef>
                        <a:spcAft>
                          <a:spcPts val="0"/>
                        </a:spcAft>
                        <a:buClr>
                          <a:schemeClr val="dk1"/>
                        </a:buClr>
                        <a:buSzPts val="1333"/>
                        <a:buFont typeface="Arial"/>
                        <a:buNone/>
                      </a:pPr>
                      <a:r>
                        <a:rPr lang="en-US" sz="1333" u="none" cap="none" strike="noStrike">
                          <a:latin typeface="Arial"/>
                          <a:ea typeface="Arial"/>
                          <a:cs typeface="Arial"/>
                          <a:sym typeface="Arial"/>
                        </a:rPr>
                        <a:t>0.57</a:t>
                      </a:r>
                      <a:endParaRPr/>
                    </a:p>
                  </a:txBody>
                  <a:tcPr marT="25400" marB="25400" marR="38100" marL="38100" anchor="b">
                    <a:solidFill>
                      <a:srgbClr val="D9EAD3"/>
                    </a:solidFill>
                  </a:tcPr>
                </a:tc>
                <a:tc>
                  <a:txBody>
                    <a:bodyPr/>
                    <a:lstStyle/>
                    <a:p>
                      <a:pPr indent="0" lvl="0" marL="0" marR="0" rtl="0" algn="r">
                        <a:lnSpc>
                          <a:spcPct val="100000"/>
                        </a:lnSpc>
                        <a:spcBef>
                          <a:spcPts val="0"/>
                        </a:spcBef>
                        <a:spcAft>
                          <a:spcPts val="0"/>
                        </a:spcAft>
                        <a:buClr>
                          <a:schemeClr val="dk1"/>
                        </a:buClr>
                        <a:buSzPts val="1333"/>
                        <a:buFont typeface="Arial"/>
                        <a:buNone/>
                      </a:pPr>
                      <a:r>
                        <a:rPr lang="en-US" sz="1333" u="none" cap="none" strike="noStrike">
                          <a:latin typeface="Arial"/>
                          <a:ea typeface="Arial"/>
                          <a:cs typeface="Arial"/>
                          <a:sym typeface="Arial"/>
                        </a:rPr>
                        <a:t>0.59</a:t>
                      </a:r>
                      <a:endParaRPr/>
                    </a:p>
                  </a:txBody>
                  <a:tcPr marT="25400" marB="25400" marR="38100" marL="38100" anchor="b">
                    <a:solidFill>
                      <a:srgbClr val="D9EAD3"/>
                    </a:solidFill>
                  </a:tcPr>
                </a:tc>
                <a:tc>
                  <a:txBody>
                    <a:bodyPr/>
                    <a:lstStyle/>
                    <a:p>
                      <a:pPr indent="0" lvl="0" marL="0" marR="0" rtl="0" algn="r">
                        <a:lnSpc>
                          <a:spcPct val="100000"/>
                        </a:lnSpc>
                        <a:spcBef>
                          <a:spcPts val="0"/>
                        </a:spcBef>
                        <a:spcAft>
                          <a:spcPts val="0"/>
                        </a:spcAft>
                        <a:buClr>
                          <a:schemeClr val="dk1"/>
                        </a:buClr>
                        <a:buSzPts val="1333"/>
                        <a:buFont typeface="Arial"/>
                        <a:buNone/>
                      </a:pPr>
                      <a:r>
                        <a:rPr lang="en-US" sz="1333" u="none" cap="none" strike="noStrike">
                          <a:latin typeface="Arial"/>
                          <a:ea typeface="Arial"/>
                          <a:cs typeface="Arial"/>
                          <a:sym typeface="Arial"/>
                        </a:rPr>
                        <a:t>44538</a:t>
                      </a:r>
                      <a:endParaRPr/>
                    </a:p>
                  </a:txBody>
                  <a:tcPr marT="25400" marB="25400" marR="38100" marL="38100" anchor="b">
                    <a:solidFill>
                      <a:srgbClr val="D9EAD3"/>
                    </a:solidFill>
                  </a:tcPr>
                </a:tc>
              </a:tr>
              <a:tr h="244825">
                <a:tc>
                  <a:txBody>
                    <a:bodyPr/>
                    <a:lstStyle/>
                    <a:p>
                      <a:pPr indent="0" lvl="0" marL="0" marR="0" rtl="0" algn="l">
                        <a:lnSpc>
                          <a:spcPct val="100000"/>
                        </a:lnSpc>
                        <a:spcBef>
                          <a:spcPts val="0"/>
                        </a:spcBef>
                        <a:spcAft>
                          <a:spcPts val="0"/>
                        </a:spcAft>
                        <a:buClr>
                          <a:schemeClr val="dk1"/>
                        </a:buClr>
                        <a:buSzPts val="1333"/>
                        <a:buFont typeface="Arial"/>
                        <a:buNone/>
                      </a:pPr>
                      <a:r>
                        <a:rPr b="1" lang="en-US" sz="1333" u="none" cap="none" strike="noStrike">
                          <a:latin typeface="Arial"/>
                          <a:ea typeface="Arial"/>
                          <a:cs typeface="Arial"/>
                          <a:sym typeface="Arial"/>
                        </a:rPr>
                        <a:t>weighted avg</a:t>
                      </a:r>
                      <a:endParaRPr/>
                    </a:p>
                  </a:txBody>
                  <a:tcPr marT="25400" marB="25400" marR="38100" marL="38100" anchor="b">
                    <a:solidFill>
                      <a:srgbClr val="A4C2F4"/>
                    </a:solidFill>
                  </a:tcPr>
                </a:tc>
                <a:tc>
                  <a:txBody>
                    <a:bodyPr/>
                    <a:lstStyle/>
                    <a:p>
                      <a:pPr indent="0" lvl="0" marL="0" marR="0" rtl="0" algn="r">
                        <a:lnSpc>
                          <a:spcPct val="100000"/>
                        </a:lnSpc>
                        <a:spcBef>
                          <a:spcPts val="0"/>
                        </a:spcBef>
                        <a:spcAft>
                          <a:spcPts val="0"/>
                        </a:spcAft>
                        <a:buClr>
                          <a:schemeClr val="dk1"/>
                        </a:buClr>
                        <a:buSzPts val="1333"/>
                        <a:buFont typeface="Arial"/>
                        <a:buNone/>
                      </a:pPr>
                      <a:r>
                        <a:rPr lang="en-US" sz="1333" u="none" cap="none" strike="noStrike">
                          <a:latin typeface="Arial"/>
                          <a:ea typeface="Arial"/>
                          <a:cs typeface="Arial"/>
                          <a:sym typeface="Arial"/>
                        </a:rPr>
                        <a:t>0.91</a:t>
                      </a:r>
                      <a:endParaRPr/>
                    </a:p>
                  </a:txBody>
                  <a:tcPr marT="25400" marB="25400" marR="38100" marL="38100" anchor="b">
                    <a:solidFill>
                      <a:srgbClr val="D9EAD3"/>
                    </a:solidFill>
                  </a:tcPr>
                </a:tc>
                <a:tc>
                  <a:txBody>
                    <a:bodyPr/>
                    <a:lstStyle/>
                    <a:p>
                      <a:pPr indent="0" lvl="0" marL="0" marR="0" rtl="0" algn="r">
                        <a:lnSpc>
                          <a:spcPct val="100000"/>
                        </a:lnSpc>
                        <a:spcBef>
                          <a:spcPts val="0"/>
                        </a:spcBef>
                        <a:spcAft>
                          <a:spcPts val="0"/>
                        </a:spcAft>
                        <a:buClr>
                          <a:schemeClr val="dk1"/>
                        </a:buClr>
                        <a:buSzPts val="1333"/>
                        <a:buFont typeface="Arial"/>
                        <a:buNone/>
                      </a:pPr>
                      <a:r>
                        <a:rPr lang="en-US" sz="1333" u="none" cap="none" strike="noStrike">
                          <a:latin typeface="Arial"/>
                          <a:ea typeface="Arial"/>
                          <a:cs typeface="Arial"/>
                          <a:sym typeface="Arial"/>
                        </a:rPr>
                        <a:t>0.93</a:t>
                      </a:r>
                      <a:endParaRPr/>
                    </a:p>
                  </a:txBody>
                  <a:tcPr marT="25400" marB="25400" marR="38100" marL="38100" anchor="b">
                    <a:solidFill>
                      <a:srgbClr val="D9EAD3"/>
                    </a:solidFill>
                  </a:tcPr>
                </a:tc>
                <a:tc>
                  <a:txBody>
                    <a:bodyPr/>
                    <a:lstStyle/>
                    <a:p>
                      <a:pPr indent="0" lvl="0" marL="0" marR="0" rtl="0" algn="r">
                        <a:lnSpc>
                          <a:spcPct val="100000"/>
                        </a:lnSpc>
                        <a:spcBef>
                          <a:spcPts val="0"/>
                        </a:spcBef>
                        <a:spcAft>
                          <a:spcPts val="0"/>
                        </a:spcAft>
                        <a:buClr>
                          <a:schemeClr val="dk1"/>
                        </a:buClr>
                        <a:buSzPts val="1333"/>
                        <a:buFont typeface="Arial"/>
                        <a:buNone/>
                      </a:pPr>
                      <a:r>
                        <a:rPr lang="en-US" sz="1333" u="none" cap="none" strike="noStrike">
                          <a:latin typeface="Arial"/>
                          <a:ea typeface="Arial"/>
                          <a:cs typeface="Arial"/>
                          <a:sym typeface="Arial"/>
                        </a:rPr>
                        <a:t>0.92</a:t>
                      </a:r>
                      <a:endParaRPr/>
                    </a:p>
                  </a:txBody>
                  <a:tcPr marT="25400" marB="25400" marR="38100" marL="38100" anchor="b">
                    <a:solidFill>
                      <a:srgbClr val="D9EAD3"/>
                    </a:solidFill>
                  </a:tcPr>
                </a:tc>
                <a:tc>
                  <a:txBody>
                    <a:bodyPr/>
                    <a:lstStyle/>
                    <a:p>
                      <a:pPr indent="0" lvl="0" marL="0" marR="0" rtl="0" algn="r">
                        <a:lnSpc>
                          <a:spcPct val="100000"/>
                        </a:lnSpc>
                        <a:spcBef>
                          <a:spcPts val="0"/>
                        </a:spcBef>
                        <a:spcAft>
                          <a:spcPts val="0"/>
                        </a:spcAft>
                        <a:buClr>
                          <a:schemeClr val="dk1"/>
                        </a:buClr>
                        <a:buSzPts val="1333"/>
                        <a:buFont typeface="Arial"/>
                        <a:buNone/>
                      </a:pPr>
                      <a:r>
                        <a:rPr lang="en-US" sz="1333" u="none" cap="none" strike="noStrike">
                          <a:latin typeface="Arial"/>
                          <a:ea typeface="Arial"/>
                          <a:cs typeface="Arial"/>
                          <a:sym typeface="Arial"/>
                        </a:rPr>
                        <a:t>44538</a:t>
                      </a:r>
                      <a:endParaRPr/>
                    </a:p>
                  </a:txBody>
                  <a:tcPr marT="25400" marB="25400" marR="38100" marL="38100" anchor="b">
                    <a:solidFill>
                      <a:srgbClr val="D9EAD3"/>
                    </a:solidFill>
                  </a:tcPr>
                </a:tc>
              </a:tr>
            </a:tbl>
          </a:graphicData>
        </a:graphic>
      </p:graphicFrame>
      <p:sp>
        <p:nvSpPr>
          <p:cNvPr id="150" name="Google Shape;150;gf7c33118e2_0_26"/>
          <p:cNvSpPr txBox="1"/>
          <p:nvPr/>
        </p:nvSpPr>
        <p:spPr>
          <a:xfrm>
            <a:off x="540550" y="5742550"/>
            <a:ext cx="6026700" cy="415500"/>
          </a:xfrm>
          <a:prstGeom prst="rect">
            <a:avLst/>
          </a:prstGeom>
          <a:noFill/>
          <a:ln>
            <a:noFill/>
          </a:ln>
        </p:spPr>
        <p:txBody>
          <a:bodyPr anchorCtr="0" anchor="t" bIns="91425" lIns="91425" spcFirstLastPara="1" rIns="91425" wrap="square" tIns="91425">
            <a:spAutoFit/>
          </a:bodyPr>
          <a:lstStyle/>
          <a:p>
            <a:pPr indent="457200" lvl="0" marL="0" rtl="0" algn="l">
              <a:spcBef>
                <a:spcPts val="0"/>
              </a:spcBef>
              <a:spcAft>
                <a:spcPts val="0"/>
              </a:spcAft>
              <a:buNone/>
            </a:pPr>
            <a:r>
              <a:rPr lang="en-US" sz="1500">
                <a:latin typeface="Calibri"/>
                <a:ea typeface="Calibri"/>
                <a:cs typeface="Calibri"/>
                <a:sym typeface="Calibri"/>
              </a:rPr>
              <a:t>* In xgboost this parameter is used to overcome imbalanced datasets</a:t>
            </a:r>
            <a:endParaRPr sz="1500">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gf715d59d99_0_378"/>
          <p:cNvSpPr txBox="1"/>
          <p:nvPr>
            <p:ph type="title"/>
          </p:nvPr>
        </p:nvSpPr>
        <p:spPr>
          <a:xfrm>
            <a:off x="415600" y="593367"/>
            <a:ext cx="11360700" cy="943200"/>
          </a:xfrm>
          <a:prstGeom prst="rect">
            <a:avLst/>
          </a:prstGeom>
          <a:noFill/>
          <a:ln>
            <a:noFill/>
          </a:ln>
        </p:spPr>
        <p:txBody>
          <a:bodyPr anchorCtr="0" anchor="ctr" bIns="45700" lIns="45700" spcFirstLastPara="1" rIns="45700" wrap="square" tIns="45700">
            <a:normAutofit/>
          </a:bodyPr>
          <a:lstStyle/>
          <a:p>
            <a:pPr indent="0" lvl="0" marL="0" rtl="0" algn="l">
              <a:lnSpc>
                <a:spcPct val="90000"/>
              </a:lnSpc>
              <a:spcBef>
                <a:spcPts val="0"/>
              </a:spcBef>
              <a:spcAft>
                <a:spcPts val="0"/>
              </a:spcAft>
              <a:buClr>
                <a:srgbClr val="000000"/>
              </a:buClr>
              <a:buSzPts val="4400"/>
              <a:buFont typeface="Calibri"/>
              <a:buNone/>
            </a:pPr>
            <a:r>
              <a:rPr lang="en-US"/>
              <a:t>Results - (Regressor model)</a:t>
            </a:r>
            <a:endParaRPr/>
          </a:p>
        </p:txBody>
      </p:sp>
      <p:sp>
        <p:nvSpPr>
          <p:cNvPr id="156" name="Google Shape;156;gf715d59d99_0_378"/>
          <p:cNvSpPr txBox="1"/>
          <p:nvPr>
            <p:ph idx="1" type="body"/>
          </p:nvPr>
        </p:nvSpPr>
        <p:spPr>
          <a:xfrm>
            <a:off x="415600" y="1688433"/>
            <a:ext cx="11360700" cy="4403700"/>
          </a:xfrm>
          <a:prstGeom prst="rect">
            <a:avLst/>
          </a:prstGeom>
          <a:noFill/>
          <a:ln>
            <a:noFill/>
          </a:ln>
        </p:spPr>
        <p:txBody>
          <a:bodyPr anchorCtr="0" anchor="t" bIns="45700" lIns="45700" spcFirstLastPara="1" rIns="45700" wrap="square" tIns="45700">
            <a:normAutofit/>
          </a:bodyPr>
          <a:lstStyle/>
          <a:p>
            <a:pPr indent="-266700" lvl="0" marL="228600" rtl="0" algn="l">
              <a:spcBef>
                <a:spcPts val="0"/>
              </a:spcBef>
              <a:spcAft>
                <a:spcPts val="0"/>
              </a:spcAft>
              <a:buClr>
                <a:srgbClr val="000000"/>
              </a:buClr>
              <a:buSzPts val="2400"/>
              <a:buChar char="●"/>
            </a:pPr>
            <a:r>
              <a:rPr lang="en-US" sz="2400">
                <a:solidFill>
                  <a:srgbClr val="000000"/>
                </a:solidFill>
              </a:rPr>
              <a:t>~555,000 negative</a:t>
            </a:r>
            <a:r>
              <a:rPr lang="en-US">
                <a:solidFill>
                  <a:srgbClr val="000000"/>
                </a:solidFill>
              </a:rPr>
              <a:t> (i.e. the test passed) </a:t>
            </a:r>
            <a:r>
              <a:rPr lang="en-US" sz="2400">
                <a:solidFill>
                  <a:srgbClr val="000000"/>
                </a:solidFill>
              </a:rPr>
              <a:t>trained data </a:t>
            </a:r>
            <a:endParaRPr sz="2400">
              <a:solidFill>
                <a:srgbClr val="000000"/>
              </a:solidFill>
            </a:endParaRPr>
          </a:p>
          <a:p>
            <a:pPr indent="-266700" lvl="0" marL="228600" rtl="0" algn="l">
              <a:spcBef>
                <a:spcPts val="0"/>
              </a:spcBef>
              <a:spcAft>
                <a:spcPts val="0"/>
              </a:spcAft>
              <a:buClr>
                <a:srgbClr val="000000"/>
              </a:buClr>
              <a:buSzPts val="2400"/>
              <a:buChar char="●"/>
            </a:pPr>
            <a:r>
              <a:rPr lang="en-US" sz="2400">
                <a:solidFill>
                  <a:srgbClr val="000000"/>
                </a:solidFill>
              </a:rPr>
              <a:t>~66,000 positive</a:t>
            </a:r>
            <a:r>
              <a:rPr lang="en-US">
                <a:solidFill>
                  <a:srgbClr val="000000"/>
                </a:solidFill>
              </a:rPr>
              <a:t> (i.e. the test failed) </a:t>
            </a:r>
            <a:r>
              <a:rPr lang="en-US" sz="2400">
                <a:solidFill>
                  <a:srgbClr val="000000"/>
                </a:solidFill>
              </a:rPr>
              <a:t>trained data trained data</a:t>
            </a:r>
            <a:endParaRPr>
              <a:solidFill>
                <a:srgbClr val="000000"/>
              </a:solidFill>
            </a:endParaRPr>
          </a:p>
          <a:p>
            <a:pPr indent="-266700" lvl="0" marL="228600" rtl="0" algn="l">
              <a:spcBef>
                <a:spcPts val="0"/>
              </a:spcBef>
              <a:spcAft>
                <a:spcPts val="0"/>
              </a:spcAft>
              <a:buClr>
                <a:srgbClr val="000000"/>
              </a:buClr>
              <a:buSzPts val="2400"/>
              <a:buChar char="●"/>
            </a:pPr>
            <a:r>
              <a:rPr lang="en-US" sz="2400">
                <a:solidFill>
                  <a:srgbClr val="000000"/>
                </a:solidFill>
              </a:rPr>
              <a:t>scale_pos_weight* = 9 </a:t>
            </a:r>
            <a:endParaRPr b="1">
              <a:solidFill>
                <a:srgbClr val="000000"/>
              </a:solidFill>
            </a:endParaRPr>
          </a:p>
          <a:p>
            <a:pPr indent="-266700" lvl="0" marL="228600" rtl="0" algn="l">
              <a:spcBef>
                <a:spcPts val="0"/>
              </a:spcBef>
              <a:spcAft>
                <a:spcPts val="0"/>
              </a:spcAft>
              <a:buClr>
                <a:srgbClr val="000000"/>
              </a:buClr>
              <a:buSzPts val="2400"/>
              <a:buChar char="●"/>
            </a:pPr>
            <a:r>
              <a:rPr lang="en-US" sz="2400">
                <a:solidFill>
                  <a:srgbClr val="000000"/>
                </a:solidFill>
              </a:rPr>
              <a:t>Confusion matrix and classification report (cut-off</a:t>
            </a:r>
            <a:r>
              <a:rPr lang="en-US" sz="2000">
                <a:solidFill>
                  <a:srgbClr val="000000"/>
                </a:solidFill>
              </a:rPr>
              <a:t>**</a:t>
            </a:r>
            <a:r>
              <a:rPr lang="en-US" sz="2400">
                <a:solidFill>
                  <a:srgbClr val="000000"/>
                </a:solidFill>
              </a:rPr>
              <a:t> = 0.7):</a:t>
            </a:r>
            <a:endParaRPr sz="2400">
              <a:solidFill>
                <a:srgbClr val="000000"/>
              </a:solidFill>
            </a:endParaRPr>
          </a:p>
        </p:txBody>
      </p:sp>
      <p:graphicFrame>
        <p:nvGraphicFramePr>
          <p:cNvPr id="157" name="Google Shape;157;gf715d59d99_0_378"/>
          <p:cNvGraphicFramePr/>
          <p:nvPr/>
        </p:nvGraphicFramePr>
        <p:xfrm>
          <a:off x="1017692" y="3964987"/>
          <a:ext cx="3000000" cy="3000000"/>
        </p:xfrm>
        <a:graphic>
          <a:graphicData uri="http://schemas.openxmlformats.org/drawingml/2006/table">
            <a:tbl>
              <a:tblPr bandRow="1">
                <a:noFill/>
                <a:tableStyleId>{C3A1D831-B1DB-4158-B084-4EA790E584C7}</a:tableStyleId>
              </a:tblPr>
              <a:tblGrid>
                <a:gridCol w="1527875"/>
                <a:gridCol w="1527875"/>
              </a:tblGrid>
              <a:tr h="749825">
                <a:tc>
                  <a:txBody>
                    <a:bodyPr/>
                    <a:lstStyle/>
                    <a:p>
                      <a:pPr indent="0" lvl="0" marL="0" marR="0" rtl="0" algn="l">
                        <a:lnSpc>
                          <a:spcPct val="100000"/>
                        </a:lnSpc>
                        <a:spcBef>
                          <a:spcPts val="0"/>
                        </a:spcBef>
                        <a:spcAft>
                          <a:spcPts val="0"/>
                        </a:spcAft>
                        <a:buClr>
                          <a:schemeClr val="dk1"/>
                        </a:buClr>
                        <a:buSzPts val="1800"/>
                        <a:buFont typeface="Helvetica Neue"/>
                        <a:buNone/>
                      </a:pPr>
                      <a:r>
                        <a:rPr lang="en-US" sz="1800" u="none" cap="none" strike="noStrike"/>
                        <a:t>TN </a:t>
                      </a:r>
                      <a:br>
                        <a:rPr lang="en-US" sz="1800" u="none" cap="none" strike="noStrike"/>
                      </a:br>
                      <a:r>
                        <a:rPr lang="en-US" sz="1800" u="none" cap="none" strike="noStrike"/>
                        <a:t>           41625</a:t>
                      </a:r>
                      <a:br>
                        <a:rPr lang="en-US" sz="1800" u="none" cap="none" strike="noStrike"/>
                      </a:br>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Helvetica Neue"/>
                        <a:buNone/>
                      </a:pPr>
                      <a:r>
                        <a:rPr lang="en-US" sz="1800" u="none" cap="none" strike="noStrike"/>
                        <a:t>F</a:t>
                      </a:r>
                      <a:r>
                        <a:rPr lang="en-US" sz="1800"/>
                        <a:t>P</a:t>
                      </a:r>
                      <a:br>
                        <a:rPr lang="en-US" sz="1800" u="none" cap="none" strike="noStrike"/>
                      </a:br>
                      <a:r>
                        <a:rPr lang="en-US" sz="1800" u="none" cap="none" strike="noStrike"/>
                        <a:t>            271</a:t>
                      </a:r>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r>
              <a:tr h="575750">
                <a:tc>
                  <a:txBody>
                    <a:bodyPr/>
                    <a:lstStyle/>
                    <a:p>
                      <a:pPr indent="0" lvl="0" marL="0" marR="0" rtl="0" algn="l">
                        <a:lnSpc>
                          <a:spcPct val="100000"/>
                        </a:lnSpc>
                        <a:spcBef>
                          <a:spcPts val="0"/>
                        </a:spcBef>
                        <a:spcAft>
                          <a:spcPts val="0"/>
                        </a:spcAft>
                        <a:buClr>
                          <a:schemeClr val="dk1"/>
                        </a:buClr>
                        <a:buSzPts val="1800"/>
                        <a:buFont typeface="Helvetica Neue"/>
                        <a:buNone/>
                      </a:pPr>
                      <a:r>
                        <a:rPr lang="en-US" sz="1800" u="none" cap="none" strike="noStrike"/>
                        <a:t>F</a:t>
                      </a:r>
                      <a:r>
                        <a:rPr lang="en-US" sz="1800"/>
                        <a:t>N</a:t>
                      </a:r>
                      <a:br>
                        <a:rPr lang="en-US" sz="1800" u="none" cap="none" strike="noStrike"/>
                      </a:br>
                      <a:r>
                        <a:rPr lang="en-US" sz="1800" u="none" cap="none" strike="noStrike"/>
                        <a:t>            1758</a:t>
                      </a:r>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Helvetica Neue"/>
                        <a:buNone/>
                      </a:pPr>
                      <a:r>
                        <a:rPr lang="en-US" sz="1800" u="none" cap="none" strike="noStrike"/>
                        <a:t>TP</a:t>
                      </a:r>
                      <a:br>
                        <a:rPr lang="en-US" sz="1800" u="none" cap="none" strike="noStrike"/>
                      </a:br>
                      <a:r>
                        <a:rPr lang="en-US" sz="1800" u="none" cap="none" strike="noStrike"/>
                        <a:t>            884</a:t>
                      </a:r>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r>
            </a:tbl>
          </a:graphicData>
        </a:graphic>
      </p:graphicFrame>
      <p:graphicFrame>
        <p:nvGraphicFramePr>
          <p:cNvPr id="158" name="Google Shape;158;gf715d59d99_0_378"/>
          <p:cNvGraphicFramePr/>
          <p:nvPr/>
        </p:nvGraphicFramePr>
        <p:xfrm>
          <a:off x="4748965" y="3964147"/>
          <a:ext cx="3000000" cy="3000000"/>
        </p:xfrm>
        <a:graphic>
          <a:graphicData uri="http://schemas.openxmlformats.org/drawingml/2006/table">
            <a:tbl>
              <a:tblPr bandRow="1">
                <a:noFill/>
                <a:tableStyleId>{C3A1D831-B1DB-4158-B084-4EA790E584C7}</a:tableStyleId>
              </a:tblPr>
              <a:tblGrid>
                <a:gridCol w="1195475"/>
                <a:gridCol w="1972550"/>
                <a:gridCol w="1195475"/>
                <a:gridCol w="1195475"/>
                <a:gridCol w="1195475"/>
              </a:tblGrid>
              <a:tr h="285250">
                <a:tc>
                  <a:txBody>
                    <a:bodyPr/>
                    <a:lstStyle/>
                    <a:p>
                      <a:pPr indent="0" lvl="0" marL="0" marR="0" rtl="1" algn="l">
                        <a:lnSpc>
                          <a:spcPct val="100000"/>
                        </a:lnSpc>
                        <a:spcBef>
                          <a:spcPts val="0"/>
                        </a:spcBef>
                        <a:spcAft>
                          <a:spcPts val="0"/>
                        </a:spcAft>
                        <a:buClr>
                          <a:schemeClr val="dk1"/>
                        </a:buClr>
                        <a:buSzPts val="1800"/>
                        <a:buFont typeface="Helvetica Neue"/>
                        <a:buNone/>
                      </a:pPr>
                      <a:r>
                        <a:t/>
                      </a:r>
                      <a:endParaRPr sz="1800" u="none" cap="none" strike="noStrike"/>
                    </a:p>
                  </a:txBody>
                  <a:tcPr marT="25400" marB="25400" marR="38100" marL="38100" anchor="b">
                    <a:solidFill>
                      <a:srgbClr val="A4C2F4"/>
                    </a:solidFill>
                  </a:tcPr>
                </a:tc>
                <a:tc>
                  <a:txBody>
                    <a:bodyPr/>
                    <a:lstStyle/>
                    <a:p>
                      <a:pPr indent="0" lvl="0" marL="0" marR="0" rtl="0" algn="l">
                        <a:lnSpc>
                          <a:spcPct val="100000"/>
                        </a:lnSpc>
                        <a:spcBef>
                          <a:spcPts val="0"/>
                        </a:spcBef>
                        <a:spcAft>
                          <a:spcPts val="0"/>
                        </a:spcAft>
                        <a:buClr>
                          <a:schemeClr val="dk1"/>
                        </a:buClr>
                        <a:buSzPts val="1333"/>
                        <a:buFont typeface="Arial"/>
                        <a:buNone/>
                      </a:pPr>
                      <a:r>
                        <a:rPr b="1" lang="en-US" sz="1333" u="none" cap="none" strike="noStrike">
                          <a:latin typeface="Arial"/>
                          <a:ea typeface="Arial"/>
                          <a:cs typeface="Arial"/>
                          <a:sym typeface="Arial"/>
                        </a:rPr>
                        <a:t>precision</a:t>
                      </a:r>
                      <a:endParaRPr/>
                    </a:p>
                  </a:txBody>
                  <a:tcPr marT="25400" marB="25400" marR="38100" marL="38100" anchor="b">
                    <a:lnB cap="flat" cmpd="sng" w="12700">
                      <a:solidFill>
                        <a:srgbClr val="FFFFFF"/>
                      </a:solidFill>
                      <a:prstDash val="solid"/>
                      <a:round/>
                      <a:headEnd len="sm" w="sm" type="none"/>
                      <a:tailEnd len="sm" w="sm" type="none"/>
                    </a:lnB>
                    <a:solidFill>
                      <a:srgbClr val="93C47D"/>
                    </a:solidFill>
                  </a:tcPr>
                </a:tc>
                <a:tc>
                  <a:txBody>
                    <a:bodyPr/>
                    <a:lstStyle/>
                    <a:p>
                      <a:pPr indent="0" lvl="0" marL="0" marR="0" rtl="0" algn="l">
                        <a:lnSpc>
                          <a:spcPct val="100000"/>
                        </a:lnSpc>
                        <a:spcBef>
                          <a:spcPts val="0"/>
                        </a:spcBef>
                        <a:spcAft>
                          <a:spcPts val="0"/>
                        </a:spcAft>
                        <a:buClr>
                          <a:schemeClr val="dk1"/>
                        </a:buClr>
                        <a:buSzPts val="1333"/>
                        <a:buFont typeface="Arial"/>
                        <a:buNone/>
                      </a:pPr>
                      <a:r>
                        <a:rPr b="1" lang="en-US" sz="1333" u="none" cap="none" strike="noStrike">
                          <a:latin typeface="Arial"/>
                          <a:ea typeface="Arial"/>
                          <a:cs typeface="Arial"/>
                          <a:sym typeface="Arial"/>
                        </a:rPr>
                        <a:t>recall</a:t>
                      </a:r>
                      <a:endParaRPr/>
                    </a:p>
                  </a:txBody>
                  <a:tcPr marT="25400" marB="25400" marR="38100" marL="38100" anchor="b">
                    <a:lnB cap="flat" cmpd="sng" w="12700">
                      <a:solidFill>
                        <a:srgbClr val="FFFFFF"/>
                      </a:solidFill>
                      <a:prstDash val="solid"/>
                      <a:round/>
                      <a:headEnd len="sm" w="sm" type="none"/>
                      <a:tailEnd len="sm" w="sm" type="none"/>
                    </a:lnB>
                    <a:solidFill>
                      <a:srgbClr val="93C47D"/>
                    </a:solidFill>
                  </a:tcPr>
                </a:tc>
                <a:tc>
                  <a:txBody>
                    <a:bodyPr/>
                    <a:lstStyle/>
                    <a:p>
                      <a:pPr indent="0" lvl="0" marL="0" marR="0" rtl="0" algn="l">
                        <a:lnSpc>
                          <a:spcPct val="100000"/>
                        </a:lnSpc>
                        <a:spcBef>
                          <a:spcPts val="0"/>
                        </a:spcBef>
                        <a:spcAft>
                          <a:spcPts val="0"/>
                        </a:spcAft>
                        <a:buClr>
                          <a:schemeClr val="dk1"/>
                        </a:buClr>
                        <a:buSzPts val="1333"/>
                        <a:buFont typeface="Arial"/>
                        <a:buNone/>
                      </a:pPr>
                      <a:r>
                        <a:rPr b="1" lang="en-US" sz="1333" u="none" cap="none" strike="noStrike">
                          <a:latin typeface="Arial"/>
                          <a:ea typeface="Arial"/>
                          <a:cs typeface="Arial"/>
                          <a:sym typeface="Arial"/>
                        </a:rPr>
                        <a:t>f1-score</a:t>
                      </a:r>
                      <a:endParaRPr/>
                    </a:p>
                  </a:txBody>
                  <a:tcPr marT="25400" marB="25400" marR="38100" marL="38100" anchor="b">
                    <a:lnB cap="flat" cmpd="sng" w="12700">
                      <a:solidFill>
                        <a:srgbClr val="FFFFFF"/>
                      </a:solidFill>
                      <a:prstDash val="solid"/>
                      <a:round/>
                      <a:headEnd len="sm" w="sm" type="none"/>
                      <a:tailEnd len="sm" w="sm" type="none"/>
                    </a:lnB>
                    <a:solidFill>
                      <a:srgbClr val="93C47D"/>
                    </a:solidFill>
                  </a:tcPr>
                </a:tc>
                <a:tc>
                  <a:txBody>
                    <a:bodyPr/>
                    <a:lstStyle/>
                    <a:p>
                      <a:pPr indent="0" lvl="0" marL="0" marR="0" rtl="0" algn="l">
                        <a:lnSpc>
                          <a:spcPct val="100000"/>
                        </a:lnSpc>
                        <a:spcBef>
                          <a:spcPts val="0"/>
                        </a:spcBef>
                        <a:spcAft>
                          <a:spcPts val="0"/>
                        </a:spcAft>
                        <a:buClr>
                          <a:schemeClr val="dk1"/>
                        </a:buClr>
                        <a:buSzPts val="1333"/>
                        <a:buFont typeface="Arial"/>
                        <a:buNone/>
                      </a:pPr>
                      <a:r>
                        <a:rPr b="1" lang="en-US" sz="1333" u="none" cap="none" strike="noStrike">
                          <a:latin typeface="Arial"/>
                          <a:ea typeface="Arial"/>
                          <a:cs typeface="Arial"/>
                          <a:sym typeface="Arial"/>
                        </a:rPr>
                        <a:t>support</a:t>
                      </a:r>
                      <a:endParaRPr/>
                    </a:p>
                  </a:txBody>
                  <a:tcPr marT="25400" marB="25400" marR="38100" marL="38100" anchor="b">
                    <a:lnB cap="flat" cmpd="sng" w="12700">
                      <a:solidFill>
                        <a:srgbClr val="FFFFFF"/>
                      </a:solidFill>
                      <a:prstDash val="solid"/>
                      <a:round/>
                      <a:headEnd len="sm" w="sm" type="none"/>
                      <a:tailEnd len="sm" w="sm" type="none"/>
                    </a:lnB>
                    <a:solidFill>
                      <a:srgbClr val="93C47D"/>
                    </a:solidFill>
                  </a:tcPr>
                </a:tc>
              </a:tr>
              <a:tr h="244825">
                <a:tc>
                  <a:txBody>
                    <a:bodyPr/>
                    <a:lstStyle/>
                    <a:p>
                      <a:pPr indent="0" lvl="0" marL="0" marR="0" rtl="0" algn="r">
                        <a:lnSpc>
                          <a:spcPct val="100000"/>
                        </a:lnSpc>
                        <a:spcBef>
                          <a:spcPts val="0"/>
                        </a:spcBef>
                        <a:spcAft>
                          <a:spcPts val="0"/>
                        </a:spcAft>
                        <a:buClr>
                          <a:schemeClr val="dk1"/>
                        </a:buClr>
                        <a:buSzPts val="1333"/>
                        <a:buFont typeface="Arial"/>
                        <a:buNone/>
                      </a:pPr>
                      <a:r>
                        <a:rPr b="1" lang="en-US" sz="1333" u="none" cap="none" strike="noStrike">
                          <a:latin typeface="Arial"/>
                          <a:ea typeface="Arial"/>
                          <a:cs typeface="Arial"/>
                          <a:sym typeface="Arial"/>
                        </a:rPr>
                        <a:t>0</a:t>
                      </a:r>
                      <a:endParaRPr/>
                    </a:p>
                  </a:txBody>
                  <a:tcPr marT="25400" marB="25400" marR="38100" marL="38100" anchor="b">
                    <a:lnR cap="flat" cmpd="sng" w="12700">
                      <a:solidFill>
                        <a:srgbClr val="FFFFFF"/>
                      </a:solidFill>
                      <a:prstDash val="solid"/>
                      <a:round/>
                      <a:headEnd len="sm" w="sm" type="none"/>
                      <a:tailEnd len="sm" w="sm" type="none"/>
                    </a:lnR>
                    <a:solidFill>
                      <a:srgbClr val="A4C2F4"/>
                    </a:solidFill>
                  </a:tcPr>
                </a:tc>
                <a:tc>
                  <a:txBody>
                    <a:bodyPr/>
                    <a:lstStyle/>
                    <a:p>
                      <a:pPr indent="0" lvl="0" marL="0" marR="0" rtl="0" algn="r">
                        <a:lnSpc>
                          <a:spcPct val="100000"/>
                        </a:lnSpc>
                        <a:spcBef>
                          <a:spcPts val="0"/>
                        </a:spcBef>
                        <a:spcAft>
                          <a:spcPts val="0"/>
                        </a:spcAft>
                        <a:buClr>
                          <a:schemeClr val="dk1"/>
                        </a:buClr>
                        <a:buSzPts val="1333"/>
                        <a:buFont typeface="Arial"/>
                        <a:buNone/>
                      </a:pPr>
                      <a:r>
                        <a:rPr lang="en-US" sz="1333" u="none" cap="none" strike="noStrike">
                          <a:latin typeface="Arial"/>
                          <a:ea typeface="Arial"/>
                          <a:cs typeface="Arial"/>
                          <a:sym typeface="Arial"/>
                        </a:rPr>
                        <a:t>0.96</a:t>
                      </a:r>
                      <a:endParaRPr/>
                    </a:p>
                  </a:txBody>
                  <a:tcPr marT="25400" marB="25400" marR="38100" marL="38100" anchor="b">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A2C4C9"/>
                    </a:solidFill>
                  </a:tcPr>
                </a:tc>
                <a:tc>
                  <a:txBody>
                    <a:bodyPr/>
                    <a:lstStyle/>
                    <a:p>
                      <a:pPr indent="0" lvl="0" marL="0" marR="0" rtl="0" algn="r">
                        <a:lnSpc>
                          <a:spcPct val="100000"/>
                        </a:lnSpc>
                        <a:spcBef>
                          <a:spcPts val="0"/>
                        </a:spcBef>
                        <a:spcAft>
                          <a:spcPts val="0"/>
                        </a:spcAft>
                        <a:buClr>
                          <a:schemeClr val="dk1"/>
                        </a:buClr>
                        <a:buSzPts val="1333"/>
                        <a:buFont typeface="Arial"/>
                        <a:buNone/>
                      </a:pPr>
                      <a:r>
                        <a:rPr lang="en-US" sz="1333" u="none" cap="none" strike="noStrike">
                          <a:latin typeface="Arial"/>
                          <a:ea typeface="Arial"/>
                          <a:cs typeface="Arial"/>
                          <a:sym typeface="Arial"/>
                        </a:rPr>
                        <a:t>0.99</a:t>
                      </a:r>
                      <a:endParaRPr/>
                    </a:p>
                  </a:txBody>
                  <a:tcPr marT="25400" marB="25400" marR="38100" marL="38100" anchor="b">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A2C4C9"/>
                    </a:solidFill>
                  </a:tcPr>
                </a:tc>
                <a:tc>
                  <a:txBody>
                    <a:bodyPr/>
                    <a:lstStyle/>
                    <a:p>
                      <a:pPr indent="0" lvl="0" marL="0" marR="0" rtl="0" algn="r">
                        <a:lnSpc>
                          <a:spcPct val="100000"/>
                        </a:lnSpc>
                        <a:spcBef>
                          <a:spcPts val="0"/>
                        </a:spcBef>
                        <a:spcAft>
                          <a:spcPts val="0"/>
                        </a:spcAft>
                        <a:buClr>
                          <a:schemeClr val="dk1"/>
                        </a:buClr>
                        <a:buSzPts val="1333"/>
                        <a:buFont typeface="Arial"/>
                        <a:buNone/>
                      </a:pPr>
                      <a:r>
                        <a:rPr lang="en-US" sz="1333" u="none" cap="none" strike="noStrike">
                          <a:latin typeface="Arial"/>
                          <a:ea typeface="Arial"/>
                          <a:cs typeface="Arial"/>
                          <a:sym typeface="Arial"/>
                        </a:rPr>
                        <a:t>0.98</a:t>
                      </a:r>
                      <a:endParaRPr/>
                    </a:p>
                  </a:txBody>
                  <a:tcPr marT="25400" marB="25400" marR="38100" marL="38100" anchor="b">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A2C4C9"/>
                    </a:solidFill>
                  </a:tcPr>
                </a:tc>
                <a:tc>
                  <a:txBody>
                    <a:bodyPr/>
                    <a:lstStyle/>
                    <a:p>
                      <a:pPr indent="0" lvl="0" marL="0" marR="0" rtl="0" algn="r">
                        <a:lnSpc>
                          <a:spcPct val="100000"/>
                        </a:lnSpc>
                        <a:spcBef>
                          <a:spcPts val="0"/>
                        </a:spcBef>
                        <a:spcAft>
                          <a:spcPts val="0"/>
                        </a:spcAft>
                        <a:buClr>
                          <a:schemeClr val="dk1"/>
                        </a:buClr>
                        <a:buSzPts val="1333"/>
                        <a:buFont typeface="Arial"/>
                        <a:buNone/>
                      </a:pPr>
                      <a:r>
                        <a:rPr lang="en-US" sz="1333" u="none" cap="none" strike="noStrike">
                          <a:latin typeface="Arial"/>
                          <a:ea typeface="Arial"/>
                          <a:cs typeface="Arial"/>
                          <a:sym typeface="Arial"/>
                        </a:rPr>
                        <a:t>41896</a:t>
                      </a:r>
                      <a:endParaRPr/>
                    </a:p>
                  </a:txBody>
                  <a:tcPr marT="25400" marB="25400" marR="38100" marL="38100" anchor="b">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A2C4C9"/>
                    </a:solidFill>
                  </a:tcPr>
                </a:tc>
              </a:tr>
              <a:tr h="244825">
                <a:tc>
                  <a:txBody>
                    <a:bodyPr/>
                    <a:lstStyle/>
                    <a:p>
                      <a:pPr indent="0" lvl="0" marL="0" marR="0" rtl="0" algn="r">
                        <a:lnSpc>
                          <a:spcPct val="100000"/>
                        </a:lnSpc>
                        <a:spcBef>
                          <a:spcPts val="0"/>
                        </a:spcBef>
                        <a:spcAft>
                          <a:spcPts val="0"/>
                        </a:spcAft>
                        <a:buClr>
                          <a:schemeClr val="dk1"/>
                        </a:buClr>
                        <a:buSzPts val="1333"/>
                        <a:buFont typeface="Arial"/>
                        <a:buNone/>
                      </a:pPr>
                      <a:r>
                        <a:rPr b="1" lang="en-US" sz="1333" u="none" cap="none" strike="noStrike">
                          <a:latin typeface="Arial"/>
                          <a:ea typeface="Arial"/>
                          <a:cs typeface="Arial"/>
                          <a:sym typeface="Arial"/>
                        </a:rPr>
                        <a:t>1</a:t>
                      </a:r>
                      <a:endParaRPr/>
                    </a:p>
                  </a:txBody>
                  <a:tcPr marT="25400" marB="25400" marR="38100" marL="38100" anchor="b">
                    <a:lnR cap="flat" cmpd="sng" w="12700">
                      <a:solidFill>
                        <a:srgbClr val="FFFFFF"/>
                      </a:solidFill>
                      <a:prstDash val="solid"/>
                      <a:round/>
                      <a:headEnd len="sm" w="sm" type="none"/>
                      <a:tailEnd len="sm" w="sm" type="none"/>
                    </a:lnR>
                    <a:solidFill>
                      <a:srgbClr val="A4C2F4"/>
                    </a:solidFill>
                  </a:tcPr>
                </a:tc>
                <a:tc>
                  <a:txBody>
                    <a:bodyPr/>
                    <a:lstStyle/>
                    <a:p>
                      <a:pPr indent="0" lvl="0" marL="0" marR="0" rtl="0" algn="r">
                        <a:lnSpc>
                          <a:spcPct val="100000"/>
                        </a:lnSpc>
                        <a:spcBef>
                          <a:spcPts val="0"/>
                        </a:spcBef>
                        <a:spcAft>
                          <a:spcPts val="0"/>
                        </a:spcAft>
                        <a:buClr>
                          <a:schemeClr val="dk1"/>
                        </a:buClr>
                        <a:buSzPts val="1333"/>
                        <a:buFont typeface="Arial"/>
                        <a:buNone/>
                      </a:pPr>
                      <a:r>
                        <a:rPr lang="en-US" sz="1333" u="none" cap="none" strike="noStrike">
                          <a:latin typeface="Arial"/>
                          <a:ea typeface="Arial"/>
                          <a:cs typeface="Arial"/>
                          <a:sym typeface="Arial"/>
                        </a:rPr>
                        <a:t>0.77</a:t>
                      </a:r>
                      <a:endParaRPr/>
                    </a:p>
                  </a:txBody>
                  <a:tcPr marT="25400" marB="25400" marR="38100" marL="38100" anchor="b">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A2C4C9"/>
                    </a:solidFill>
                  </a:tcPr>
                </a:tc>
                <a:tc>
                  <a:txBody>
                    <a:bodyPr/>
                    <a:lstStyle/>
                    <a:p>
                      <a:pPr indent="0" lvl="0" marL="0" marR="0" rtl="0" algn="r">
                        <a:lnSpc>
                          <a:spcPct val="100000"/>
                        </a:lnSpc>
                        <a:spcBef>
                          <a:spcPts val="0"/>
                        </a:spcBef>
                        <a:spcAft>
                          <a:spcPts val="0"/>
                        </a:spcAft>
                        <a:buClr>
                          <a:schemeClr val="dk1"/>
                        </a:buClr>
                        <a:buSzPts val="1333"/>
                        <a:buFont typeface="Arial"/>
                        <a:buNone/>
                      </a:pPr>
                      <a:r>
                        <a:rPr lang="en-US" sz="1333" u="none" cap="none" strike="noStrike">
                          <a:latin typeface="Arial"/>
                          <a:ea typeface="Arial"/>
                          <a:cs typeface="Arial"/>
                          <a:sym typeface="Arial"/>
                        </a:rPr>
                        <a:t>0.33</a:t>
                      </a:r>
                      <a:endParaRPr/>
                    </a:p>
                  </a:txBody>
                  <a:tcPr marT="25400" marB="25400" marR="38100" marL="38100" anchor="b">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A2C4C9"/>
                    </a:solidFill>
                  </a:tcPr>
                </a:tc>
                <a:tc>
                  <a:txBody>
                    <a:bodyPr/>
                    <a:lstStyle/>
                    <a:p>
                      <a:pPr indent="0" lvl="0" marL="0" marR="0" rtl="0" algn="r">
                        <a:lnSpc>
                          <a:spcPct val="100000"/>
                        </a:lnSpc>
                        <a:spcBef>
                          <a:spcPts val="0"/>
                        </a:spcBef>
                        <a:spcAft>
                          <a:spcPts val="0"/>
                        </a:spcAft>
                        <a:buClr>
                          <a:schemeClr val="dk1"/>
                        </a:buClr>
                        <a:buSzPts val="1333"/>
                        <a:buFont typeface="Arial"/>
                        <a:buNone/>
                      </a:pPr>
                      <a:r>
                        <a:rPr lang="en-US" sz="1333" u="none" cap="none" strike="noStrike">
                          <a:latin typeface="Arial"/>
                          <a:ea typeface="Arial"/>
                          <a:cs typeface="Arial"/>
                          <a:sym typeface="Arial"/>
                        </a:rPr>
                        <a:t>0.47</a:t>
                      </a:r>
                      <a:endParaRPr/>
                    </a:p>
                  </a:txBody>
                  <a:tcPr marT="25400" marB="25400" marR="38100" marL="38100" anchor="b">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A2C4C9"/>
                    </a:solidFill>
                  </a:tcPr>
                </a:tc>
                <a:tc>
                  <a:txBody>
                    <a:bodyPr/>
                    <a:lstStyle/>
                    <a:p>
                      <a:pPr indent="0" lvl="0" marL="0" marR="0" rtl="0" algn="r">
                        <a:lnSpc>
                          <a:spcPct val="100000"/>
                        </a:lnSpc>
                        <a:spcBef>
                          <a:spcPts val="0"/>
                        </a:spcBef>
                        <a:spcAft>
                          <a:spcPts val="0"/>
                        </a:spcAft>
                        <a:buClr>
                          <a:schemeClr val="dk1"/>
                        </a:buClr>
                        <a:buSzPts val="1333"/>
                        <a:buFont typeface="Arial"/>
                        <a:buNone/>
                      </a:pPr>
                      <a:r>
                        <a:rPr lang="en-US" sz="1333" u="none" cap="none" strike="noStrike">
                          <a:latin typeface="Arial"/>
                          <a:ea typeface="Arial"/>
                          <a:cs typeface="Arial"/>
                          <a:sym typeface="Arial"/>
                        </a:rPr>
                        <a:t>2642</a:t>
                      </a:r>
                      <a:endParaRPr/>
                    </a:p>
                  </a:txBody>
                  <a:tcPr marT="25400" marB="25400" marR="38100" marL="38100" anchor="b">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A2C4C9"/>
                    </a:solidFill>
                  </a:tcPr>
                </a:tc>
              </a:tr>
              <a:tr h="285250">
                <a:tc>
                  <a:txBody>
                    <a:bodyPr/>
                    <a:lstStyle/>
                    <a:p>
                      <a:pPr indent="0" lvl="0" marL="0" marR="0" rtl="0" algn="l">
                        <a:lnSpc>
                          <a:spcPct val="100000"/>
                        </a:lnSpc>
                        <a:spcBef>
                          <a:spcPts val="0"/>
                        </a:spcBef>
                        <a:spcAft>
                          <a:spcPts val="0"/>
                        </a:spcAft>
                        <a:buClr>
                          <a:schemeClr val="dk1"/>
                        </a:buClr>
                        <a:buSzPts val="1333"/>
                        <a:buFont typeface="Arial"/>
                        <a:buNone/>
                      </a:pPr>
                      <a:r>
                        <a:rPr b="1" lang="en-US" sz="1333" u="none" cap="none" strike="noStrike">
                          <a:latin typeface="Arial"/>
                          <a:ea typeface="Arial"/>
                          <a:cs typeface="Arial"/>
                          <a:sym typeface="Arial"/>
                        </a:rPr>
                        <a:t>accuracy</a:t>
                      </a:r>
                      <a:endParaRPr/>
                    </a:p>
                  </a:txBody>
                  <a:tcPr marT="25400" marB="25400" marR="38100" marL="38100" anchor="b">
                    <a:lnR cap="flat" cmpd="sng" w="12700">
                      <a:solidFill>
                        <a:srgbClr val="FFFFFF"/>
                      </a:solidFill>
                      <a:prstDash val="solid"/>
                      <a:round/>
                      <a:headEnd len="sm" w="sm" type="none"/>
                      <a:tailEnd len="sm" w="sm" type="none"/>
                    </a:lnR>
                    <a:solidFill>
                      <a:srgbClr val="A4C2F4"/>
                    </a:solidFill>
                  </a:tcPr>
                </a:tc>
                <a:tc>
                  <a:txBody>
                    <a:bodyPr/>
                    <a:lstStyle/>
                    <a:p>
                      <a:pPr indent="0" lvl="0" marL="0" marR="0" rtl="1" algn="l">
                        <a:lnSpc>
                          <a:spcPct val="100000"/>
                        </a:lnSpc>
                        <a:spcBef>
                          <a:spcPts val="0"/>
                        </a:spcBef>
                        <a:spcAft>
                          <a:spcPts val="0"/>
                        </a:spcAft>
                        <a:buClr>
                          <a:schemeClr val="dk1"/>
                        </a:buClr>
                        <a:buSzPts val="1800"/>
                        <a:buFont typeface="Helvetica Neue"/>
                        <a:buNone/>
                      </a:pPr>
                      <a:r>
                        <a:t/>
                      </a:r>
                      <a:endParaRPr sz="1800" u="none" cap="none" strike="noStrike"/>
                    </a:p>
                  </a:txBody>
                  <a:tcPr marT="25400" marB="25400" marR="38100" marL="38100" anchor="b">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9EAD3"/>
                    </a:solidFill>
                  </a:tcPr>
                </a:tc>
                <a:tc>
                  <a:txBody>
                    <a:bodyPr/>
                    <a:lstStyle/>
                    <a:p>
                      <a:pPr indent="0" lvl="0" marL="0" marR="0" rtl="1" algn="l">
                        <a:lnSpc>
                          <a:spcPct val="100000"/>
                        </a:lnSpc>
                        <a:spcBef>
                          <a:spcPts val="0"/>
                        </a:spcBef>
                        <a:spcAft>
                          <a:spcPts val="0"/>
                        </a:spcAft>
                        <a:buClr>
                          <a:schemeClr val="dk1"/>
                        </a:buClr>
                        <a:buSzPts val="1800"/>
                        <a:buFont typeface="Helvetica Neue"/>
                        <a:buNone/>
                      </a:pPr>
                      <a:r>
                        <a:t/>
                      </a:r>
                      <a:endParaRPr sz="1800" u="none" cap="none" strike="noStrike"/>
                    </a:p>
                  </a:txBody>
                  <a:tcPr marT="25400" marB="25400" marR="38100" marL="38100" anchor="b">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9EAD3"/>
                    </a:solidFill>
                  </a:tcPr>
                </a:tc>
                <a:tc>
                  <a:txBody>
                    <a:bodyPr/>
                    <a:lstStyle/>
                    <a:p>
                      <a:pPr indent="0" lvl="0" marL="0" marR="0" rtl="0" algn="r">
                        <a:lnSpc>
                          <a:spcPct val="100000"/>
                        </a:lnSpc>
                        <a:spcBef>
                          <a:spcPts val="0"/>
                        </a:spcBef>
                        <a:spcAft>
                          <a:spcPts val="0"/>
                        </a:spcAft>
                        <a:buClr>
                          <a:schemeClr val="dk1"/>
                        </a:buClr>
                        <a:buSzPts val="1333"/>
                        <a:buFont typeface="Arial"/>
                        <a:buNone/>
                      </a:pPr>
                      <a:r>
                        <a:rPr lang="en-US" sz="1333" u="none" cap="none" strike="noStrike">
                          <a:latin typeface="Arial"/>
                          <a:ea typeface="Arial"/>
                          <a:cs typeface="Arial"/>
                          <a:sym typeface="Arial"/>
                        </a:rPr>
                        <a:t>0.95</a:t>
                      </a:r>
                      <a:endParaRPr/>
                    </a:p>
                  </a:txBody>
                  <a:tcPr marT="25400" marB="25400" marR="38100" marL="38100" anchor="b">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9EAD3"/>
                    </a:solidFill>
                  </a:tcPr>
                </a:tc>
                <a:tc>
                  <a:txBody>
                    <a:bodyPr/>
                    <a:lstStyle/>
                    <a:p>
                      <a:pPr indent="0" lvl="0" marL="0" marR="0" rtl="0" algn="r">
                        <a:lnSpc>
                          <a:spcPct val="100000"/>
                        </a:lnSpc>
                        <a:spcBef>
                          <a:spcPts val="0"/>
                        </a:spcBef>
                        <a:spcAft>
                          <a:spcPts val="0"/>
                        </a:spcAft>
                        <a:buClr>
                          <a:schemeClr val="dk1"/>
                        </a:buClr>
                        <a:buSzPts val="1333"/>
                        <a:buFont typeface="Arial"/>
                        <a:buNone/>
                      </a:pPr>
                      <a:r>
                        <a:rPr lang="en-US" sz="1333" u="none" cap="none" strike="noStrike">
                          <a:latin typeface="Arial"/>
                          <a:ea typeface="Arial"/>
                          <a:cs typeface="Arial"/>
                          <a:sym typeface="Arial"/>
                        </a:rPr>
                        <a:t>44538</a:t>
                      </a:r>
                      <a:endParaRPr/>
                    </a:p>
                  </a:txBody>
                  <a:tcPr marT="25400" marB="25400" marR="38100" marL="38100" anchor="b">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9EAD3"/>
                    </a:solidFill>
                  </a:tcPr>
                </a:tc>
              </a:tr>
              <a:tr h="244825">
                <a:tc>
                  <a:txBody>
                    <a:bodyPr/>
                    <a:lstStyle/>
                    <a:p>
                      <a:pPr indent="0" lvl="0" marL="0" marR="0" rtl="0" algn="l">
                        <a:lnSpc>
                          <a:spcPct val="100000"/>
                        </a:lnSpc>
                        <a:spcBef>
                          <a:spcPts val="0"/>
                        </a:spcBef>
                        <a:spcAft>
                          <a:spcPts val="0"/>
                        </a:spcAft>
                        <a:buClr>
                          <a:schemeClr val="dk1"/>
                        </a:buClr>
                        <a:buSzPts val="1333"/>
                        <a:buFont typeface="Arial"/>
                        <a:buNone/>
                      </a:pPr>
                      <a:r>
                        <a:rPr b="1" lang="en-US" sz="1333" u="none" cap="none" strike="noStrike">
                          <a:latin typeface="Arial"/>
                          <a:ea typeface="Arial"/>
                          <a:cs typeface="Arial"/>
                          <a:sym typeface="Arial"/>
                        </a:rPr>
                        <a:t>macro avg</a:t>
                      </a:r>
                      <a:endParaRPr/>
                    </a:p>
                  </a:txBody>
                  <a:tcPr marT="25400" marB="25400" marR="38100" marL="38100" anchor="b">
                    <a:lnR cap="flat" cmpd="sng" w="12700">
                      <a:solidFill>
                        <a:srgbClr val="FFFFFF"/>
                      </a:solidFill>
                      <a:prstDash val="solid"/>
                      <a:round/>
                      <a:headEnd len="sm" w="sm" type="none"/>
                      <a:tailEnd len="sm" w="sm" type="none"/>
                    </a:lnR>
                    <a:solidFill>
                      <a:srgbClr val="A4C2F4"/>
                    </a:solidFill>
                  </a:tcPr>
                </a:tc>
                <a:tc>
                  <a:txBody>
                    <a:bodyPr/>
                    <a:lstStyle/>
                    <a:p>
                      <a:pPr indent="0" lvl="0" marL="0" marR="0" rtl="0" algn="r">
                        <a:lnSpc>
                          <a:spcPct val="100000"/>
                        </a:lnSpc>
                        <a:spcBef>
                          <a:spcPts val="0"/>
                        </a:spcBef>
                        <a:spcAft>
                          <a:spcPts val="0"/>
                        </a:spcAft>
                        <a:buClr>
                          <a:schemeClr val="dk1"/>
                        </a:buClr>
                        <a:buSzPts val="1333"/>
                        <a:buFont typeface="Arial"/>
                        <a:buNone/>
                      </a:pPr>
                      <a:r>
                        <a:rPr lang="en-US" sz="1333" u="none" cap="none" strike="noStrike">
                          <a:latin typeface="Arial"/>
                          <a:ea typeface="Arial"/>
                          <a:cs typeface="Arial"/>
                          <a:sym typeface="Arial"/>
                        </a:rPr>
                        <a:t>0.86</a:t>
                      </a:r>
                      <a:endParaRPr/>
                    </a:p>
                  </a:txBody>
                  <a:tcPr marT="25400" marB="25400" marR="38100" marL="38100" anchor="b">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9EAD3"/>
                    </a:solidFill>
                  </a:tcPr>
                </a:tc>
                <a:tc>
                  <a:txBody>
                    <a:bodyPr/>
                    <a:lstStyle/>
                    <a:p>
                      <a:pPr indent="0" lvl="0" marL="0" marR="0" rtl="0" algn="r">
                        <a:lnSpc>
                          <a:spcPct val="100000"/>
                        </a:lnSpc>
                        <a:spcBef>
                          <a:spcPts val="0"/>
                        </a:spcBef>
                        <a:spcAft>
                          <a:spcPts val="0"/>
                        </a:spcAft>
                        <a:buClr>
                          <a:schemeClr val="dk1"/>
                        </a:buClr>
                        <a:buSzPts val="1333"/>
                        <a:buFont typeface="Arial"/>
                        <a:buNone/>
                      </a:pPr>
                      <a:r>
                        <a:rPr lang="en-US" sz="1333" u="none" cap="none" strike="noStrike">
                          <a:latin typeface="Arial"/>
                          <a:ea typeface="Arial"/>
                          <a:cs typeface="Arial"/>
                          <a:sym typeface="Arial"/>
                        </a:rPr>
                        <a:t>0.66</a:t>
                      </a:r>
                      <a:endParaRPr/>
                    </a:p>
                  </a:txBody>
                  <a:tcPr marT="25400" marB="25400" marR="38100" marL="38100" anchor="b">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9EAD3"/>
                    </a:solidFill>
                  </a:tcPr>
                </a:tc>
                <a:tc>
                  <a:txBody>
                    <a:bodyPr/>
                    <a:lstStyle/>
                    <a:p>
                      <a:pPr indent="0" lvl="0" marL="0" marR="0" rtl="0" algn="r">
                        <a:lnSpc>
                          <a:spcPct val="100000"/>
                        </a:lnSpc>
                        <a:spcBef>
                          <a:spcPts val="0"/>
                        </a:spcBef>
                        <a:spcAft>
                          <a:spcPts val="0"/>
                        </a:spcAft>
                        <a:buClr>
                          <a:schemeClr val="dk1"/>
                        </a:buClr>
                        <a:buSzPts val="1333"/>
                        <a:buFont typeface="Arial"/>
                        <a:buNone/>
                      </a:pPr>
                      <a:r>
                        <a:rPr lang="en-US" sz="1333" u="none" cap="none" strike="noStrike">
                          <a:latin typeface="Arial"/>
                          <a:ea typeface="Arial"/>
                          <a:cs typeface="Arial"/>
                          <a:sym typeface="Arial"/>
                        </a:rPr>
                        <a:t>0.72</a:t>
                      </a:r>
                      <a:endParaRPr/>
                    </a:p>
                  </a:txBody>
                  <a:tcPr marT="25400" marB="25400" marR="38100" marL="38100" anchor="b">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9EAD3"/>
                    </a:solidFill>
                  </a:tcPr>
                </a:tc>
                <a:tc>
                  <a:txBody>
                    <a:bodyPr/>
                    <a:lstStyle/>
                    <a:p>
                      <a:pPr indent="0" lvl="0" marL="0" marR="0" rtl="0" algn="r">
                        <a:lnSpc>
                          <a:spcPct val="100000"/>
                        </a:lnSpc>
                        <a:spcBef>
                          <a:spcPts val="0"/>
                        </a:spcBef>
                        <a:spcAft>
                          <a:spcPts val="0"/>
                        </a:spcAft>
                        <a:buClr>
                          <a:schemeClr val="dk1"/>
                        </a:buClr>
                        <a:buSzPts val="1333"/>
                        <a:buFont typeface="Arial"/>
                        <a:buNone/>
                      </a:pPr>
                      <a:r>
                        <a:rPr lang="en-US" sz="1333" u="none" cap="none" strike="noStrike">
                          <a:latin typeface="Arial"/>
                          <a:ea typeface="Arial"/>
                          <a:cs typeface="Arial"/>
                          <a:sym typeface="Arial"/>
                        </a:rPr>
                        <a:t>44538</a:t>
                      </a:r>
                      <a:endParaRPr/>
                    </a:p>
                  </a:txBody>
                  <a:tcPr marT="25400" marB="25400" marR="38100" marL="38100" anchor="b">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9EAD3"/>
                    </a:solidFill>
                  </a:tcPr>
                </a:tc>
              </a:tr>
              <a:tr h="244825">
                <a:tc>
                  <a:txBody>
                    <a:bodyPr/>
                    <a:lstStyle/>
                    <a:p>
                      <a:pPr indent="0" lvl="0" marL="0" marR="0" rtl="0" algn="l">
                        <a:lnSpc>
                          <a:spcPct val="100000"/>
                        </a:lnSpc>
                        <a:spcBef>
                          <a:spcPts val="0"/>
                        </a:spcBef>
                        <a:spcAft>
                          <a:spcPts val="0"/>
                        </a:spcAft>
                        <a:buClr>
                          <a:schemeClr val="dk1"/>
                        </a:buClr>
                        <a:buSzPts val="1333"/>
                        <a:buFont typeface="Arial"/>
                        <a:buNone/>
                      </a:pPr>
                      <a:r>
                        <a:rPr b="1" lang="en-US" sz="1333" u="none" cap="none" strike="noStrike">
                          <a:latin typeface="Arial"/>
                          <a:ea typeface="Arial"/>
                          <a:cs typeface="Arial"/>
                          <a:sym typeface="Arial"/>
                        </a:rPr>
                        <a:t>weighted avg</a:t>
                      </a:r>
                      <a:endParaRPr/>
                    </a:p>
                  </a:txBody>
                  <a:tcPr marT="25400" marB="25400" marR="38100" marL="38100" anchor="b">
                    <a:lnR cap="flat" cmpd="sng" w="12700">
                      <a:solidFill>
                        <a:srgbClr val="FFFFFF"/>
                      </a:solidFill>
                      <a:prstDash val="solid"/>
                      <a:round/>
                      <a:headEnd len="sm" w="sm" type="none"/>
                      <a:tailEnd len="sm" w="sm" type="none"/>
                    </a:lnR>
                    <a:solidFill>
                      <a:srgbClr val="A4C2F4"/>
                    </a:solidFill>
                  </a:tcPr>
                </a:tc>
                <a:tc>
                  <a:txBody>
                    <a:bodyPr/>
                    <a:lstStyle/>
                    <a:p>
                      <a:pPr indent="0" lvl="0" marL="0" marR="0" rtl="0" algn="r">
                        <a:lnSpc>
                          <a:spcPct val="100000"/>
                        </a:lnSpc>
                        <a:spcBef>
                          <a:spcPts val="0"/>
                        </a:spcBef>
                        <a:spcAft>
                          <a:spcPts val="0"/>
                        </a:spcAft>
                        <a:buClr>
                          <a:schemeClr val="dk1"/>
                        </a:buClr>
                        <a:buSzPts val="1333"/>
                        <a:buFont typeface="Arial"/>
                        <a:buNone/>
                      </a:pPr>
                      <a:r>
                        <a:rPr lang="en-US" sz="1333" u="none" cap="none" strike="noStrike">
                          <a:latin typeface="Arial"/>
                          <a:ea typeface="Arial"/>
                          <a:cs typeface="Arial"/>
                          <a:sym typeface="Arial"/>
                        </a:rPr>
                        <a:t>0.95</a:t>
                      </a:r>
                      <a:endParaRPr/>
                    </a:p>
                  </a:txBody>
                  <a:tcPr marT="25400" marB="25400" marR="38100" marL="38100" anchor="b">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9EAD3"/>
                    </a:solidFill>
                  </a:tcPr>
                </a:tc>
                <a:tc>
                  <a:txBody>
                    <a:bodyPr/>
                    <a:lstStyle/>
                    <a:p>
                      <a:pPr indent="0" lvl="0" marL="0" marR="0" rtl="0" algn="r">
                        <a:lnSpc>
                          <a:spcPct val="100000"/>
                        </a:lnSpc>
                        <a:spcBef>
                          <a:spcPts val="0"/>
                        </a:spcBef>
                        <a:spcAft>
                          <a:spcPts val="0"/>
                        </a:spcAft>
                        <a:buClr>
                          <a:schemeClr val="dk1"/>
                        </a:buClr>
                        <a:buSzPts val="1333"/>
                        <a:buFont typeface="Arial"/>
                        <a:buNone/>
                      </a:pPr>
                      <a:r>
                        <a:rPr lang="en-US" sz="1333" u="none" cap="none" strike="noStrike">
                          <a:latin typeface="Arial"/>
                          <a:ea typeface="Arial"/>
                          <a:cs typeface="Arial"/>
                          <a:sym typeface="Arial"/>
                        </a:rPr>
                        <a:t>0.95</a:t>
                      </a:r>
                      <a:endParaRPr/>
                    </a:p>
                  </a:txBody>
                  <a:tcPr marT="25400" marB="25400" marR="38100" marL="38100" anchor="b">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9EAD3"/>
                    </a:solidFill>
                  </a:tcPr>
                </a:tc>
                <a:tc>
                  <a:txBody>
                    <a:bodyPr/>
                    <a:lstStyle/>
                    <a:p>
                      <a:pPr indent="0" lvl="0" marL="0" marR="0" rtl="0" algn="r">
                        <a:lnSpc>
                          <a:spcPct val="100000"/>
                        </a:lnSpc>
                        <a:spcBef>
                          <a:spcPts val="0"/>
                        </a:spcBef>
                        <a:spcAft>
                          <a:spcPts val="0"/>
                        </a:spcAft>
                        <a:buClr>
                          <a:schemeClr val="dk1"/>
                        </a:buClr>
                        <a:buSzPts val="1333"/>
                        <a:buFont typeface="Arial"/>
                        <a:buNone/>
                      </a:pPr>
                      <a:r>
                        <a:rPr lang="en-US" sz="1333" u="none" cap="none" strike="noStrike">
                          <a:latin typeface="Arial"/>
                          <a:ea typeface="Arial"/>
                          <a:cs typeface="Arial"/>
                          <a:sym typeface="Arial"/>
                        </a:rPr>
                        <a:t>0.95</a:t>
                      </a:r>
                      <a:endParaRPr/>
                    </a:p>
                  </a:txBody>
                  <a:tcPr marT="25400" marB="25400" marR="38100" marL="38100" anchor="b">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9EAD3"/>
                    </a:solidFill>
                  </a:tcPr>
                </a:tc>
                <a:tc>
                  <a:txBody>
                    <a:bodyPr/>
                    <a:lstStyle/>
                    <a:p>
                      <a:pPr indent="0" lvl="0" marL="0" marR="0" rtl="0" algn="r">
                        <a:lnSpc>
                          <a:spcPct val="100000"/>
                        </a:lnSpc>
                        <a:spcBef>
                          <a:spcPts val="0"/>
                        </a:spcBef>
                        <a:spcAft>
                          <a:spcPts val="0"/>
                        </a:spcAft>
                        <a:buClr>
                          <a:schemeClr val="dk1"/>
                        </a:buClr>
                        <a:buSzPts val="1333"/>
                        <a:buFont typeface="Arial"/>
                        <a:buNone/>
                      </a:pPr>
                      <a:r>
                        <a:rPr lang="en-US" sz="1333" u="none" cap="none" strike="noStrike">
                          <a:latin typeface="Arial"/>
                          <a:ea typeface="Arial"/>
                          <a:cs typeface="Arial"/>
                          <a:sym typeface="Arial"/>
                        </a:rPr>
                        <a:t>44538</a:t>
                      </a:r>
                      <a:endParaRPr/>
                    </a:p>
                  </a:txBody>
                  <a:tcPr marT="25400" marB="25400" marR="38100" marL="38100" anchor="b">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9EAD3"/>
                    </a:solidFill>
                  </a:tcPr>
                </a:tc>
              </a:tr>
            </a:tbl>
          </a:graphicData>
        </a:graphic>
      </p:graphicFrame>
      <p:sp>
        <p:nvSpPr>
          <p:cNvPr id="159" name="Google Shape;159;gf715d59d99_0_378"/>
          <p:cNvSpPr txBox="1"/>
          <p:nvPr/>
        </p:nvSpPr>
        <p:spPr>
          <a:xfrm>
            <a:off x="540550" y="5742550"/>
            <a:ext cx="7550700" cy="6156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Clr>
                <a:schemeClr val="dk1"/>
              </a:buClr>
              <a:buSzPts val="1100"/>
              <a:buFont typeface="Arial"/>
              <a:buNone/>
            </a:pPr>
            <a:r>
              <a:rPr lang="en-US">
                <a:latin typeface="Calibri"/>
                <a:ea typeface="Calibri"/>
                <a:cs typeface="Calibri"/>
                <a:sym typeface="Calibri"/>
              </a:rPr>
              <a:t>* In xgboost this parameter is used to overcome imbalanced datasets</a:t>
            </a:r>
            <a:endParaRPr>
              <a:latin typeface="Calibri"/>
              <a:ea typeface="Calibri"/>
              <a:cs typeface="Calibri"/>
              <a:sym typeface="Calibri"/>
            </a:endParaRPr>
          </a:p>
          <a:p>
            <a:pPr indent="0" lvl="0" marL="457200" rtl="0" algn="l">
              <a:spcBef>
                <a:spcPts val="0"/>
              </a:spcBef>
              <a:spcAft>
                <a:spcPts val="0"/>
              </a:spcAft>
              <a:buClr>
                <a:schemeClr val="dk1"/>
              </a:buClr>
              <a:buSzPts val="1100"/>
              <a:buFont typeface="Arial"/>
              <a:buNone/>
            </a:pPr>
            <a:r>
              <a:rPr lang="en-US">
                <a:latin typeface="Calibri"/>
                <a:ea typeface="Calibri"/>
                <a:cs typeface="Calibri"/>
                <a:sym typeface="Calibri"/>
              </a:rPr>
              <a:t>** cut-off is a threshold to decide whether the model will return a positive or negative label</a:t>
            </a:r>
            <a:endParaRPr>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0"/>
          <p:cNvSpPr txBox="1"/>
          <p:nvPr>
            <p:ph type="title"/>
          </p:nvPr>
        </p:nvSpPr>
        <p:spPr>
          <a:xfrm>
            <a:off x="415600" y="593367"/>
            <a:ext cx="11360700" cy="943200"/>
          </a:xfrm>
          <a:prstGeom prst="rect">
            <a:avLst/>
          </a:prstGeom>
          <a:noFill/>
          <a:ln>
            <a:noFill/>
          </a:ln>
        </p:spPr>
        <p:txBody>
          <a:bodyPr anchorCtr="0" anchor="ctr" bIns="45700" lIns="45700" spcFirstLastPara="1" rIns="45700" wrap="square" tIns="45700">
            <a:normAutofit/>
          </a:bodyPr>
          <a:lstStyle/>
          <a:p>
            <a:pPr indent="0" lvl="0" marL="0" rtl="0" algn="l">
              <a:lnSpc>
                <a:spcPct val="90000"/>
              </a:lnSpc>
              <a:spcBef>
                <a:spcPts val="0"/>
              </a:spcBef>
              <a:spcAft>
                <a:spcPts val="0"/>
              </a:spcAft>
              <a:buClr>
                <a:srgbClr val="000000"/>
              </a:buClr>
              <a:buSzPts val="4400"/>
              <a:buFont typeface="Calibri"/>
              <a:buNone/>
            </a:pPr>
            <a:r>
              <a:rPr lang="en-US"/>
              <a:t>Key lessons</a:t>
            </a:r>
            <a:endParaRPr/>
          </a:p>
        </p:txBody>
      </p:sp>
      <p:sp>
        <p:nvSpPr>
          <p:cNvPr id="165" name="Google Shape;165;p10"/>
          <p:cNvSpPr txBox="1"/>
          <p:nvPr>
            <p:ph idx="1" type="body"/>
          </p:nvPr>
        </p:nvSpPr>
        <p:spPr>
          <a:xfrm>
            <a:off x="415600" y="1688433"/>
            <a:ext cx="11360700" cy="4403700"/>
          </a:xfrm>
          <a:prstGeom prst="rect">
            <a:avLst/>
          </a:prstGeom>
          <a:noFill/>
          <a:ln>
            <a:noFill/>
          </a:ln>
        </p:spPr>
        <p:txBody>
          <a:bodyPr anchorCtr="0" anchor="t" bIns="45700" lIns="45700" spcFirstLastPara="1" rIns="45700" wrap="square" tIns="45700">
            <a:normAutofit/>
          </a:bodyPr>
          <a:lstStyle/>
          <a:p>
            <a:pPr indent="-228600" lvl="0" marL="228600" rtl="0" algn="l">
              <a:lnSpc>
                <a:spcPct val="90000"/>
              </a:lnSpc>
              <a:spcBef>
                <a:spcPts val="0"/>
              </a:spcBef>
              <a:spcAft>
                <a:spcPts val="0"/>
              </a:spcAft>
              <a:buClr>
                <a:srgbClr val="000000"/>
              </a:buClr>
              <a:buSzPts val="2800"/>
              <a:buChar char="●"/>
            </a:pPr>
            <a:r>
              <a:rPr lang="en-US">
                <a:solidFill>
                  <a:srgbClr val="000000"/>
                </a:solidFill>
              </a:rPr>
              <a:t>This approach works, and should be further explored</a:t>
            </a:r>
            <a:endParaRPr>
              <a:solidFill>
                <a:srgbClr val="000000"/>
              </a:solidFill>
            </a:endParaRPr>
          </a:p>
          <a:p>
            <a:pPr indent="0" lvl="0" marL="609600" rtl="0" algn="l">
              <a:lnSpc>
                <a:spcPct val="90000"/>
              </a:lnSpc>
              <a:spcBef>
                <a:spcPts val="0"/>
              </a:spcBef>
              <a:spcAft>
                <a:spcPts val="0"/>
              </a:spcAft>
              <a:buNone/>
            </a:pPr>
            <a:r>
              <a:t/>
            </a:r>
            <a:endParaRPr>
              <a:solidFill>
                <a:srgbClr val="000000"/>
              </a:solidFill>
            </a:endParaRPr>
          </a:p>
          <a:p>
            <a:pPr indent="-228600" lvl="0" marL="228600" rtl="0" algn="l">
              <a:lnSpc>
                <a:spcPct val="90000"/>
              </a:lnSpc>
              <a:spcBef>
                <a:spcPts val="0"/>
              </a:spcBef>
              <a:spcAft>
                <a:spcPts val="0"/>
              </a:spcAft>
              <a:buClr>
                <a:srgbClr val="000000"/>
              </a:buClr>
              <a:buSzPts val="2800"/>
              <a:buChar char="●"/>
            </a:pPr>
            <a:r>
              <a:rPr lang="en-US">
                <a:solidFill>
                  <a:srgbClr val="000000"/>
                </a:solidFill>
              </a:rPr>
              <a:t>Last in deed, but in thought – prime (English for "</a:t>
            </a:r>
            <a:r>
              <a:rPr lang="en-US">
                <a:solidFill>
                  <a:srgbClr val="000000"/>
                </a:solidFill>
                <a:latin typeface="Helvetica Neue"/>
                <a:ea typeface="Helvetica Neue"/>
                <a:cs typeface="Helvetica Neue"/>
                <a:sym typeface="Helvetica Neue"/>
              </a:rPr>
              <a:t>סוף מעשה במחשבה תחילה</a:t>
            </a:r>
            <a:r>
              <a:rPr lang="en-US">
                <a:solidFill>
                  <a:srgbClr val="000000"/>
                </a:solidFill>
              </a:rPr>
              <a:t>"), which means:</a:t>
            </a:r>
            <a:endParaRPr>
              <a:solidFill>
                <a:srgbClr val="000000"/>
              </a:solidFill>
            </a:endParaRPr>
          </a:p>
          <a:p>
            <a:pPr indent="-50800" lvl="0" marL="228600" rtl="1" algn="l">
              <a:lnSpc>
                <a:spcPct val="90000"/>
              </a:lnSpc>
              <a:spcBef>
                <a:spcPts val="1000"/>
              </a:spcBef>
              <a:spcAft>
                <a:spcPts val="0"/>
              </a:spcAft>
              <a:buClr>
                <a:srgbClr val="000000"/>
              </a:buClr>
              <a:buSzPts val="2800"/>
              <a:buNone/>
            </a:pPr>
            <a:r>
              <a:t/>
            </a:r>
            <a:endParaRPr>
              <a:solidFill>
                <a:srgbClr val="000000"/>
              </a:solidFill>
            </a:endParaRPr>
          </a:p>
          <a:p>
            <a:pPr indent="-228600" lvl="0" marL="228600" rtl="0" algn="l">
              <a:lnSpc>
                <a:spcPct val="90000"/>
              </a:lnSpc>
              <a:spcBef>
                <a:spcPts val="1000"/>
              </a:spcBef>
              <a:spcAft>
                <a:spcPts val="0"/>
              </a:spcAft>
              <a:buClr>
                <a:srgbClr val="000000"/>
              </a:buClr>
              <a:buSzPts val="2800"/>
              <a:buChar char="●"/>
            </a:pPr>
            <a:r>
              <a:rPr lang="en-US">
                <a:solidFill>
                  <a:srgbClr val="000000"/>
                </a:solidFill>
              </a:rPr>
              <a:t>Balanced data matters</a:t>
            </a:r>
            <a:endParaRPr>
              <a:solidFill>
                <a:srgbClr val="000000"/>
              </a:solidFill>
            </a:endParaRPr>
          </a:p>
          <a:p>
            <a:pPr indent="-228600" lvl="2" marL="1143000" rtl="0" algn="l">
              <a:lnSpc>
                <a:spcPct val="90000"/>
              </a:lnSpc>
              <a:spcBef>
                <a:spcPts val="500"/>
              </a:spcBef>
              <a:spcAft>
                <a:spcPts val="0"/>
              </a:spcAft>
              <a:buClr>
                <a:srgbClr val="000000"/>
              </a:buClr>
              <a:buSzPts val="2000"/>
              <a:buChar char="■"/>
            </a:pPr>
            <a:r>
              <a:rPr lang="en-US" sz="2000">
                <a:solidFill>
                  <a:srgbClr val="000000"/>
                </a:solidFill>
              </a:rPr>
              <a:t>Produce it in the first place</a:t>
            </a:r>
            <a:endParaRPr>
              <a:solidFill>
                <a:srgbClr val="000000"/>
              </a:solidFill>
            </a:endParaRPr>
          </a:p>
          <a:p>
            <a:pPr indent="914400" lvl="2" marL="0" rtl="0" algn="l">
              <a:lnSpc>
                <a:spcPct val="90000"/>
              </a:lnSpc>
              <a:spcBef>
                <a:spcPts val="500"/>
              </a:spcBef>
              <a:spcAft>
                <a:spcPts val="0"/>
              </a:spcAft>
              <a:buClr>
                <a:srgbClr val="000000"/>
              </a:buClr>
              <a:buSzPts val="2000"/>
              <a:buNone/>
            </a:pPr>
            <a:r>
              <a:rPr lang="en-US" sz="2000">
                <a:solidFill>
                  <a:srgbClr val="000000"/>
                </a:solidFill>
              </a:rPr>
              <a:t>    And \ Or </a:t>
            </a:r>
            <a:endParaRPr>
              <a:solidFill>
                <a:srgbClr val="000000"/>
              </a:solidFill>
            </a:endParaRPr>
          </a:p>
          <a:p>
            <a:pPr indent="-228600" lvl="2" marL="1143000" rtl="0" algn="l">
              <a:lnSpc>
                <a:spcPct val="90000"/>
              </a:lnSpc>
              <a:spcBef>
                <a:spcPts val="500"/>
              </a:spcBef>
              <a:spcAft>
                <a:spcPts val="0"/>
              </a:spcAft>
              <a:buClr>
                <a:srgbClr val="000000"/>
              </a:buClr>
              <a:buSzPts val="2000"/>
              <a:buChar char="■"/>
            </a:pPr>
            <a:r>
              <a:rPr lang="en-US" sz="2000">
                <a:solidFill>
                  <a:srgbClr val="000000"/>
                </a:solidFill>
              </a:rPr>
              <a:t>Compensate for unbalanced data</a:t>
            </a:r>
            <a:endParaRPr sz="2000">
              <a:solidFill>
                <a:srgbClr val="000000"/>
              </a:solidFill>
            </a:endParaRPr>
          </a:p>
          <a:p>
            <a:pPr indent="0" lvl="0" marL="0" rtl="0" algn="l">
              <a:lnSpc>
                <a:spcPct val="90000"/>
              </a:lnSpc>
              <a:spcBef>
                <a:spcPts val="500"/>
              </a:spcBef>
              <a:spcAft>
                <a:spcPts val="0"/>
              </a:spcAft>
              <a:buNone/>
            </a:pPr>
            <a:r>
              <a:t/>
            </a:r>
            <a:endParaRPr sz="2000">
              <a:solidFill>
                <a:srgbClr val="000000"/>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1"/>
          <p:cNvSpPr txBox="1"/>
          <p:nvPr>
            <p:ph type="title"/>
          </p:nvPr>
        </p:nvSpPr>
        <p:spPr>
          <a:xfrm>
            <a:off x="415600" y="593367"/>
            <a:ext cx="11360700" cy="943200"/>
          </a:xfrm>
          <a:prstGeom prst="rect">
            <a:avLst/>
          </a:prstGeom>
          <a:noFill/>
          <a:ln>
            <a:noFill/>
          </a:ln>
        </p:spPr>
        <p:txBody>
          <a:bodyPr anchorCtr="0" anchor="ctr" bIns="45700" lIns="45700" spcFirstLastPara="1" rIns="45700" wrap="square" tIns="45700">
            <a:normAutofit/>
          </a:bodyPr>
          <a:lstStyle/>
          <a:p>
            <a:pPr indent="0" lvl="0" marL="0" rtl="0" algn="l">
              <a:lnSpc>
                <a:spcPct val="90000"/>
              </a:lnSpc>
              <a:spcBef>
                <a:spcPts val="0"/>
              </a:spcBef>
              <a:spcAft>
                <a:spcPts val="0"/>
              </a:spcAft>
              <a:buClr>
                <a:srgbClr val="000000"/>
              </a:buClr>
              <a:buSzPts val="4400"/>
              <a:buFont typeface="Calibri"/>
              <a:buNone/>
            </a:pPr>
            <a:r>
              <a:rPr lang="en-US"/>
              <a:t>Future Work</a:t>
            </a:r>
            <a:endParaRPr/>
          </a:p>
        </p:txBody>
      </p:sp>
      <p:sp>
        <p:nvSpPr>
          <p:cNvPr id="171" name="Google Shape;171;p11"/>
          <p:cNvSpPr txBox="1"/>
          <p:nvPr>
            <p:ph idx="1" type="body"/>
          </p:nvPr>
        </p:nvSpPr>
        <p:spPr>
          <a:xfrm>
            <a:off x="415600" y="1688425"/>
            <a:ext cx="11619300" cy="4403700"/>
          </a:xfrm>
          <a:prstGeom prst="rect">
            <a:avLst/>
          </a:prstGeom>
          <a:noFill/>
          <a:ln>
            <a:noFill/>
          </a:ln>
        </p:spPr>
        <p:txBody>
          <a:bodyPr anchorCtr="0" anchor="t" bIns="45700" lIns="45700" spcFirstLastPara="1" rIns="45700" wrap="square" tIns="45700">
            <a:normAutofit/>
          </a:bodyPr>
          <a:lstStyle/>
          <a:p>
            <a:pPr indent="-228600" lvl="0" marL="228600" rtl="0" algn="l">
              <a:lnSpc>
                <a:spcPct val="90000"/>
              </a:lnSpc>
              <a:spcBef>
                <a:spcPts val="1000"/>
              </a:spcBef>
              <a:spcAft>
                <a:spcPts val="0"/>
              </a:spcAft>
              <a:buClr>
                <a:srgbClr val="000000"/>
              </a:buClr>
              <a:buSzPts val="2800"/>
              <a:buChar char="●"/>
            </a:pPr>
            <a:r>
              <a:rPr lang="en-US">
                <a:solidFill>
                  <a:srgbClr val="000000"/>
                </a:solidFill>
              </a:rPr>
              <a:t>Run it at an early stage – on much less mature code</a:t>
            </a:r>
            <a:endParaRPr>
              <a:solidFill>
                <a:srgbClr val="000000"/>
              </a:solidFill>
            </a:endParaRPr>
          </a:p>
          <a:p>
            <a:pPr indent="0" lvl="0" marL="609600" rtl="0" algn="l">
              <a:lnSpc>
                <a:spcPct val="90000"/>
              </a:lnSpc>
              <a:spcBef>
                <a:spcPts val="1000"/>
              </a:spcBef>
              <a:spcAft>
                <a:spcPts val="0"/>
              </a:spcAft>
              <a:buNone/>
            </a:pPr>
            <a:r>
              <a:t/>
            </a:r>
            <a:endParaRPr>
              <a:solidFill>
                <a:srgbClr val="000000"/>
              </a:solidFill>
            </a:endParaRPr>
          </a:p>
          <a:p>
            <a:pPr indent="-228600" lvl="0" marL="228600" rtl="0" algn="l">
              <a:lnSpc>
                <a:spcPct val="90000"/>
              </a:lnSpc>
              <a:spcBef>
                <a:spcPts val="1000"/>
              </a:spcBef>
              <a:spcAft>
                <a:spcPts val="0"/>
              </a:spcAft>
              <a:buClr>
                <a:srgbClr val="000000"/>
              </a:buClr>
              <a:buSzPts val="2800"/>
              <a:buChar char="●"/>
            </a:pPr>
            <a:r>
              <a:rPr lang="en-US">
                <a:solidFill>
                  <a:srgbClr val="000000"/>
                </a:solidFill>
              </a:rPr>
              <a:t>Some of the features we used are framework\language specific. Future work should be done with more generic alternatives </a:t>
            </a:r>
            <a:endParaRPr>
              <a:solidFill>
                <a:srgbClr val="000000"/>
              </a:solidFill>
            </a:endParaRPr>
          </a:p>
          <a:p>
            <a:pPr indent="0" lvl="0" marL="609600" rtl="0" algn="l">
              <a:lnSpc>
                <a:spcPct val="90000"/>
              </a:lnSpc>
              <a:spcBef>
                <a:spcPts val="1000"/>
              </a:spcBef>
              <a:spcAft>
                <a:spcPts val="0"/>
              </a:spcAft>
              <a:buNone/>
            </a:pPr>
            <a:r>
              <a:t/>
            </a:r>
            <a:endParaRPr>
              <a:solidFill>
                <a:srgbClr val="000000"/>
              </a:solidFill>
            </a:endParaRPr>
          </a:p>
          <a:p>
            <a:pPr indent="-228600" lvl="0" marL="228600" rtl="0" algn="l">
              <a:lnSpc>
                <a:spcPct val="90000"/>
              </a:lnSpc>
              <a:spcBef>
                <a:spcPts val="1000"/>
              </a:spcBef>
              <a:spcAft>
                <a:spcPts val="0"/>
              </a:spcAft>
              <a:buClr>
                <a:srgbClr val="000000"/>
              </a:buClr>
              <a:buSzPts val="2800"/>
              <a:buChar char="●"/>
            </a:pPr>
            <a:r>
              <a:rPr lang="en-US">
                <a:solidFill>
                  <a:srgbClr val="000000"/>
                </a:solidFill>
              </a:rPr>
              <a:t>Go neural!</a:t>
            </a:r>
            <a:endParaRPr>
              <a:solidFill>
                <a:srgbClr val="000000"/>
              </a:solidFill>
            </a:endParaRPr>
          </a:p>
          <a:p>
            <a:pPr indent="0" lvl="0" marL="228600" rtl="0" algn="l">
              <a:spcBef>
                <a:spcPts val="0"/>
              </a:spcBef>
              <a:spcAft>
                <a:spcPts val="1600"/>
              </a:spcAft>
              <a:buNone/>
            </a:pPr>
            <a:r>
              <a:t/>
            </a:r>
            <a:endParaRPr>
              <a:solidFill>
                <a:srgbClr val="000000"/>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pic>
        <p:nvPicPr>
          <p:cNvPr id="176" name="Google Shape;176;gf7c33118e2_0_2"/>
          <p:cNvPicPr preferRelativeResize="0"/>
          <p:nvPr/>
        </p:nvPicPr>
        <p:blipFill>
          <a:blip r:embed="rId3">
            <a:alphaModFix/>
          </a:blip>
          <a:stretch>
            <a:fillRect/>
          </a:stretch>
        </p:blipFill>
        <p:spPr>
          <a:xfrm>
            <a:off x="870825" y="565975"/>
            <a:ext cx="10452350" cy="58913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80" name="Shape 180"/>
        <p:cNvGrpSpPr/>
        <p:nvPr/>
      </p:nvGrpSpPr>
      <p:grpSpPr>
        <a:xfrm>
          <a:off x="0" y="0"/>
          <a:ext cx="0" cy="0"/>
          <a:chOff x="0" y="0"/>
          <a:chExt cx="0" cy="0"/>
        </a:xfrm>
      </p:grpSpPr>
      <p:sp>
        <p:nvSpPr>
          <p:cNvPr id="181" name="Google Shape;181;p5"/>
          <p:cNvSpPr txBox="1"/>
          <p:nvPr>
            <p:ph type="title"/>
          </p:nvPr>
        </p:nvSpPr>
        <p:spPr>
          <a:xfrm>
            <a:off x="415600" y="593367"/>
            <a:ext cx="11360700" cy="943200"/>
          </a:xfrm>
          <a:prstGeom prst="rect">
            <a:avLst/>
          </a:prstGeom>
          <a:noFill/>
          <a:ln>
            <a:noFill/>
          </a:ln>
        </p:spPr>
        <p:txBody>
          <a:bodyPr anchorCtr="0" anchor="ctr" bIns="45700" lIns="45700" spcFirstLastPara="1" rIns="45700" wrap="square" tIns="45700">
            <a:normAutofit/>
          </a:bodyPr>
          <a:lstStyle/>
          <a:p>
            <a:pPr indent="0" lvl="0" marL="0" rtl="0" algn="l">
              <a:lnSpc>
                <a:spcPct val="90000"/>
              </a:lnSpc>
              <a:spcBef>
                <a:spcPts val="0"/>
              </a:spcBef>
              <a:spcAft>
                <a:spcPts val="0"/>
              </a:spcAft>
              <a:buClr>
                <a:srgbClr val="000000"/>
              </a:buClr>
              <a:buSzPts val="4400"/>
              <a:buFont typeface="Calibri"/>
              <a:buNone/>
            </a:pPr>
            <a:r>
              <a:rPr lang="en-US"/>
              <a:t>Data – fetching and (pre)preprocessing</a:t>
            </a:r>
            <a:endParaRPr/>
          </a:p>
        </p:txBody>
      </p:sp>
      <p:sp>
        <p:nvSpPr>
          <p:cNvPr id="182" name="Google Shape;182;p5"/>
          <p:cNvSpPr txBox="1"/>
          <p:nvPr>
            <p:ph idx="1" type="body"/>
          </p:nvPr>
        </p:nvSpPr>
        <p:spPr>
          <a:xfrm>
            <a:off x="415600" y="1688433"/>
            <a:ext cx="11360700" cy="4403700"/>
          </a:xfrm>
          <a:prstGeom prst="rect">
            <a:avLst/>
          </a:prstGeom>
          <a:noFill/>
          <a:ln>
            <a:noFill/>
          </a:ln>
        </p:spPr>
        <p:txBody>
          <a:bodyPr anchorCtr="0" anchor="t" bIns="45700" lIns="45700" spcFirstLastPara="1" rIns="45700" wrap="square" tIns="45700">
            <a:normAutofit/>
          </a:bodyPr>
          <a:lstStyle/>
          <a:p>
            <a:pPr indent="-228600" lvl="0" marL="228600" rtl="0" algn="l">
              <a:lnSpc>
                <a:spcPct val="90000"/>
              </a:lnSpc>
              <a:spcBef>
                <a:spcPts val="0"/>
              </a:spcBef>
              <a:spcAft>
                <a:spcPts val="0"/>
              </a:spcAft>
              <a:buClr>
                <a:srgbClr val="000000"/>
              </a:buClr>
              <a:buSzPts val="2800"/>
              <a:buChar char="●"/>
            </a:pPr>
            <a:r>
              <a:rPr lang="en-US">
                <a:solidFill>
                  <a:srgbClr val="000000"/>
                </a:solidFill>
              </a:rPr>
              <a:t>The data was fetched from 2 sources:</a:t>
            </a:r>
            <a:endParaRPr>
              <a:solidFill>
                <a:srgbClr val="000000"/>
              </a:solidFill>
            </a:endParaRPr>
          </a:p>
          <a:p>
            <a:pPr indent="-228600" lvl="1" marL="685800" rtl="0" algn="l">
              <a:lnSpc>
                <a:spcPct val="90000"/>
              </a:lnSpc>
              <a:spcBef>
                <a:spcPts val="500"/>
              </a:spcBef>
              <a:spcAft>
                <a:spcPts val="0"/>
              </a:spcAft>
              <a:buClr>
                <a:srgbClr val="000000"/>
              </a:buClr>
              <a:buSzPts val="2400"/>
              <a:buChar char="○"/>
            </a:pPr>
            <a:r>
              <a:rPr lang="en-US" sz="2400">
                <a:solidFill>
                  <a:srgbClr val="000000"/>
                </a:solidFill>
              </a:rPr>
              <a:t>The project’s GitHub</a:t>
            </a:r>
            <a:endParaRPr>
              <a:solidFill>
                <a:srgbClr val="000000"/>
              </a:solidFill>
            </a:endParaRPr>
          </a:p>
          <a:p>
            <a:pPr indent="-228600" lvl="1" marL="685800" rtl="0" algn="l">
              <a:lnSpc>
                <a:spcPct val="90000"/>
              </a:lnSpc>
              <a:spcBef>
                <a:spcPts val="500"/>
              </a:spcBef>
              <a:spcAft>
                <a:spcPts val="0"/>
              </a:spcAft>
              <a:buClr>
                <a:srgbClr val="000000"/>
              </a:buClr>
              <a:buSzPts val="2400"/>
              <a:buChar char="○"/>
            </a:pPr>
            <a:r>
              <a:rPr lang="en-US" sz="2400">
                <a:solidFill>
                  <a:srgbClr val="000000"/>
                </a:solidFill>
              </a:rPr>
              <a:t>The project’s CI dashboard</a:t>
            </a:r>
            <a:endParaRPr>
              <a:solidFill>
                <a:srgbClr val="000000"/>
              </a:solidFill>
            </a:endParaRPr>
          </a:p>
          <a:p>
            <a:pPr indent="-228600" lvl="0" marL="228600" rtl="0" algn="l">
              <a:lnSpc>
                <a:spcPct val="90000"/>
              </a:lnSpc>
              <a:spcBef>
                <a:spcPts val="1000"/>
              </a:spcBef>
              <a:spcAft>
                <a:spcPts val="0"/>
              </a:spcAft>
              <a:buClr>
                <a:srgbClr val="000000"/>
              </a:buClr>
              <a:buSzPts val="2800"/>
              <a:buChar char="●"/>
            </a:pPr>
            <a:r>
              <a:rPr lang="en-US">
                <a:solidFill>
                  <a:srgbClr val="000000"/>
                </a:solidFill>
              </a:rPr>
              <a:t>As an initial preprocessing step, it was aggregated to 3 different datasets, identified by different filename prefixes:</a:t>
            </a:r>
            <a:endParaRPr>
              <a:solidFill>
                <a:srgbClr val="000000"/>
              </a:solidFill>
            </a:endParaRPr>
          </a:p>
          <a:p>
            <a:pPr indent="-228600" lvl="1" marL="685800" rtl="0" algn="l">
              <a:lnSpc>
                <a:spcPct val="90000"/>
              </a:lnSpc>
              <a:spcBef>
                <a:spcPts val="500"/>
              </a:spcBef>
              <a:spcAft>
                <a:spcPts val="0"/>
              </a:spcAft>
              <a:buClr>
                <a:srgbClr val="000000"/>
              </a:buClr>
              <a:buSzPts val="2400"/>
              <a:buChar char="○"/>
            </a:pPr>
            <a:r>
              <a:rPr lang="en-US" sz="2400">
                <a:solidFill>
                  <a:srgbClr val="000000"/>
                </a:solidFill>
              </a:rPr>
              <a:t>changesets_to_sets – Mapping code change-sets to tests locators</a:t>
            </a:r>
            <a:endParaRPr>
              <a:solidFill>
                <a:srgbClr val="000000"/>
              </a:solidFill>
            </a:endParaRPr>
          </a:p>
          <a:p>
            <a:pPr indent="-228600" lvl="1" marL="685800" rtl="0" algn="l">
              <a:lnSpc>
                <a:spcPct val="90000"/>
              </a:lnSpc>
              <a:spcBef>
                <a:spcPts val="500"/>
              </a:spcBef>
              <a:spcAft>
                <a:spcPts val="0"/>
              </a:spcAft>
              <a:buClr>
                <a:srgbClr val="000000"/>
              </a:buClr>
              <a:buSzPts val="2400"/>
              <a:buChar char="○"/>
            </a:pPr>
            <a:r>
              <a:rPr lang="en-US" sz="2400">
                <a:solidFill>
                  <a:srgbClr val="000000"/>
                </a:solidFill>
              </a:rPr>
              <a:t>files_changes_history – The changes history of files in the project</a:t>
            </a:r>
            <a:endParaRPr>
              <a:solidFill>
                <a:srgbClr val="000000"/>
              </a:solidFill>
            </a:endParaRPr>
          </a:p>
          <a:p>
            <a:pPr indent="-228600" lvl="1" marL="685800" rtl="0" algn="l">
              <a:lnSpc>
                <a:spcPct val="90000"/>
              </a:lnSpc>
              <a:spcBef>
                <a:spcPts val="500"/>
              </a:spcBef>
              <a:spcAft>
                <a:spcPts val="0"/>
              </a:spcAft>
              <a:buClr>
                <a:srgbClr val="000000"/>
              </a:buClr>
              <a:buSzPts val="2400"/>
              <a:buChar char="○"/>
            </a:pPr>
            <a:r>
              <a:rPr lang="en-US" sz="2400">
                <a:solidFill>
                  <a:srgbClr val="000000"/>
                </a:solidFill>
              </a:rPr>
              <a:t>tests_locators_to_paths – Mapping between test “names (aka locators) to the path of the file\s containing it (used a lot heuristics that weren’t always successful</a:t>
            </a:r>
            <a:endParaRPr>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gf7c33118e2_0_11"/>
          <p:cNvSpPr txBox="1"/>
          <p:nvPr>
            <p:ph type="title"/>
          </p:nvPr>
        </p:nvSpPr>
        <p:spPr>
          <a:xfrm>
            <a:off x="415600" y="593367"/>
            <a:ext cx="11360700" cy="943200"/>
          </a:xfrm>
          <a:prstGeom prst="rect">
            <a:avLst/>
          </a:prstGeom>
          <a:noFill/>
          <a:ln>
            <a:noFill/>
          </a:ln>
        </p:spPr>
        <p:txBody>
          <a:bodyPr anchorCtr="0" anchor="ctr" bIns="45700" lIns="45700" spcFirstLastPara="1" rIns="45700" wrap="square" tIns="45700">
            <a:normAutofit/>
          </a:bodyPr>
          <a:lstStyle/>
          <a:p>
            <a:pPr indent="0" lvl="0" marL="0" rtl="0" algn="l">
              <a:lnSpc>
                <a:spcPct val="90000"/>
              </a:lnSpc>
              <a:spcBef>
                <a:spcPts val="0"/>
              </a:spcBef>
              <a:spcAft>
                <a:spcPts val="0"/>
              </a:spcAft>
              <a:buClr>
                <a:srgbClr val="000000"/>
              </a:buClr>
              <a:buSzPts val="4400"/>
              <a:buFont typeface="Calibri"/>
              <a:buNone/>
            </a:pPr>
            <a:r>
              <a:rPr lang="en-US"/>
              <a:t>Background</a:t>
            </a:r>
            <a:endParaRPr/>
          </a:p>
        </p:txBody>
      </p:sp>
      <p:sp>
        <p:nvSpPr>
          <p:cNvPr id="81" name="Google Shape;81;gf7c33118e2_0_11"/>
          <p:cNvSpPr txBox="1"/>
          <p:nvPr>
            <p:ph idx="1" type="body"/>
          </p:nvPr>
        </p:nvSpPr>
        <p:spPr>
          <a:xfrm>
            <a:off x="415600" y="1688433"/>
            <a:ext cx="11360700" cy="4403700"/>
          </a:xfrm>
          <a:prstGeom prst="rect">
            <a:avLst/>
          </a:prstGeom>
          <a:noFill/>
          <a:ln>
            <a:noFill/>
          </a:ln>
        </p:spPr>
        <p:txBody>
          <a:bodyPr anchorCtr="0" anchor="t" bIns="45700" lIns="45700" spcFirstLastPara="1" rIns="45700" wrap="square" tIns="45700">
            <a:normAutofit/>
          </a:bodyPr>
          <a:lstStyle/>
          <a:p>
            <a:pPr indent="-226312" lvl="0" marL="226312" rtl="0" algn="l">
              <a:lnSpc>
                <a:spcPct val="90000"/>
              </a:lnSpc>
              <a:spcBef>
                <a:spcPts val="0"/>
              </a:spcBef>
              <a:spcAft>
                <a:spcPts val="0"/>
              </a:spcAft>
              <a:buClr>
                <a:srgbClr val="000000"/>
              </a:buClr>
              <a:buSzPts val="2772"/>
              <a:buChar char="●"/>
            </a:pPr>
            <a:r>
              <a:rPr lang="en-US" sz="2772">
                <a:solidFill>
                  <a:srgbClr val="000000"/>
                </a:solidFill>
              </a:rPr>
              <a:t>Developers introduce new code all the time</a:t>
            </a:r>
            <a:endParaRPr>
              <a:solidFill>
                <a:srgbClr val="000000"/>
              </a:solidFill>
            </a:endParaRPr>
          </a:p>
          <a:p>
            <a:pPr indent="0" lvl="0" marL="609600" rtl="0" algn="l">
              <a:lnSpc>
                <a:spcPct val="90000"/>
              </a:lnSpc>
              <a:spcBef>
                <a:spcPts val="900"/>
              </a:spcBef>
              <a:spcAft>
                <a:spcPts val="0"/>
              </a:spcAft>
              <a:buNone/>
            </a:pPr>
            <a:r>
              <a:t/>
            </a:r>
            <a:endParaRPr sz="2772">
              <a:solidFill>
                <a:srgbClr val="000000"/>
              </a:solidFill>
            </a:endParaRPr>
          </a:p>
          <a:p>
            <a:pPr indent="-226312" lvl="0" marL="226312" rtl="0" algn="l">
              <a:lnSpc>
                <a:spcPct val="90000"/>
              </a:lnSpc>
              <a:spcBef>
                <a:spcPts val="900"/>
              </a:spcBef>
              <a:spcAft>
                <a:spcPts val="0"/>
              </a:spcAft>
              <a:buClr>
                <a:srgbClr val="000000"/>
              </a:buClr>
              <a:buSzPts val="2772"/>
              <a:buChar char="●"/>
            </a:pPr>
            <a:r>
              <a:rPr lang="en-US" sz="2772">
                <a:solidFill>
                  <a:srgbClr val="000000"/>
                </a:solidFill>
              </a:rPr>
              <a:t>This new code needs to be tested </a:t>
            </a:r>
            <a:endParaRPr>
              <a:solidFill>
                <a:srgbClr val="000000"/>
              </a:solidFill>
            </a:endParaRPr>
          </a:p>
          <a:p>
            <a:pPr indent="0" lvl="0" marL="609600" rtl="0" algn="l">
              <a:lnSpc>
                <a:spcPct val="90000"/>
              </a:lnSpc>
              <a:spcBef>
                <a:spcPts val="900"/>
              </a:spcBef>
              <a:spcAft>
                <a:spcPts val="0"/>
              </a:spcAft>
              <a:buNone/>
            </a:pPr>
            <a:r>
              <a:t/>
            </a:r>
            <a:endParaRPr sz="2772">
              <a:solidFill>
                <a:srgbClr val="000000"/>
              </a:solidFill>
            </a:endParaRPr>
          </a:p>
          <a:p>
            <a:pPr indent="-226312" lvl="0" marL="226312" rtl="0" algn="l">
              <a:lnSpc>
                <a:spcPct val="90000"/>
              </a:lnSpc>
              <a:spcBef>
                <a:spcPts val="900"/>
              </a:spcBef>
              <a:spcAft>
                <a:spcPts val="0"/>
              </a:spcAft>
              <a:buClr>
                <a:srgbClr val="000000"/>
              </a:buClr>
              <a:buSzPts val="2772"/>
              <a:buChar char="●"/>
            </a:pPr>
            <a:r>
              <a:rPr lang="en-US" sz="2772">
                <a:solidFill>
                  <a:srgbClr val="000000"/>
                </a:solidFill>
              </a:rPr>
              <a:t>Running all the tests (for each code change) can prove to be infeasible</a:t>
            </a:r>
            <a:endParaRPr>
              <a:solidFill>
                <a:srgbClr val="000000"/>
              </a:solidFill>
            </a:endParaRPr>
          </a:p>
          <a:p>
            <a:pPr indent="0" lvl="0" marL="0" rtl="0" algn="l">
              <a:lnSpc>
                <a:spcPct val="90000"/>
              </a:lnSpc>
              <a:spcBef>
                <a:spcPts val="900"/>
              </a:spcBef>
              <a:spcAft>
                <a:spcPts val="0"/>
              </a:spcAft>
              <a:buClr>
                <a:srgbClr val="000000"/>
              </a:buClr>
              <a:buSzPts val="2772"/>
              <a:buNone/>
            </a:pPr>
            <a:r>
              <a:t/>
            </a:r>
            <a:endParaRPr>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3"/>
          <p:cNvSpPr txBox="1"/>
          <p:nvPr>
            <p:ph type="title"/>
          </p:nvPr>
        </p:nvSpPr>
        <p:spPr>
          <a:xfrm>
            <a:off x="415600" y="593367"/>
            <a:ext cx="11360700" cy="943200"/>
          </a:xfrm>
          <a:prstGeom prst="rect">
            <a:avLst/>
          </a:prstGeom>
          <a:noFill/>
          <a:ln>
            <a:noFill/>
          </a:ln>
        </p:spPr>
        <p:txBody>
          <a:bodyPr anchorCtr="0" anchor="ctr" bIns="45700" lIns="45700" spcFirstLastPara="1" rIns="45700" wrap="square" tIns="45700">
            <a:normAutofit/>
          </a:bodyPr>
          <a:lstStyle/>
          <a:p>
            <a:pPr indent="0" lvl="0" marL="0" rtl="0" algn="l">
              <a:lnSpc>
                <a:spcPct val="90000"/>
              </a:lnSpc>
              <a:spcBef>
                <a:spcPts val="0"/>
              </a:spcBef>
              <a:spcAft>
                <a:spcPts val="0"/>
              </a:spcAft>
              <a:buClr>
                <a:srgbClr val="000000"/>
              </a:buClr>
              <a:buSzPts val="4400"/>
              <a:buFont typeface="Calibri"/>
              <a:buNone/>
            </a:pPr>
            <a:r>
              <a:rPr lang="en-US"/>
              <a:t>Motivation</a:t>
            </a:r>
            <a:endParaRPr/>
          </a:p>
        </p:txBody>
      </p:sp>
      <p:sp>
        <p:nvSpPr>
          <p:cNvPr id="87" name="Google Shape;87;p3"/>
          <p:cNvSpPr txBox="1"/>
          <p:nvPr>
            <p:ph idx="1" type="body"/>
          </p:nvPr>
        </p:nvSpPr>
        <p:spPr>
          <a:xfrm>
            <a:off x="415600" y="1688433"/>
            <a:ext cx="11360700" cy="4403700"/>
          </a:xfrm>
          <a:prstGeom prst="rect">
            <a:avLst/>
          </a:prstGeom>
          <a:noFill/>
          <a:ln>
            <a:noFill/>
          </a:ln>
        </p:spPr>
        <p:txBody>
          <a:bodyPr anchorCtr="0" anchor="t" bIns="45700" lIns="45700" spcFirstLastPara="1" rIns="45700" wrap="square" tIns="45700">
            <a:normAutofit/>
          </a:bodyPr>
          <a:lstStyle/>
          <a:p>
            <a:pPr indent="-225425" lvl="0" marL="228600" rtl="0" algn="l">
              <a:lnSpc>
                <a:spcPct val="90000"/>
              </a:lnSpc>
              <a:spcBef>
                <a:spcPts val="0"/>
              </a:spcBef>
              <a:spcAft>
                <a:spcPts val="0"/>
              </a:spcAft>
              <a:buClr>
                <a:srgbClr val="000000"/>
              </a:buClr>
              <a:buSzPts val="2750"/>
              <a:buChar char="●"/>
            </a:pPr>
            <a:r>
              <a:rPr lang="en-US" sz="2750">
                <a:solidFill>
                  <a:srgbClr val="000000"/>
                </a:solidFill>
              </a:rPr>
              <a:t>Given limited resources - how do you decide which tests to run? </a:t>
            </a:r>
            <a:endParaRPr sz="2750">
              <a:solidFill>
                <a:srgbClr val="000000"/>
              </a:solidFill>
            </a:endParaRPr>
          </a:p>
          <a:p>
            <a:pPr indent="0" lvl="0" marL="609600" rtl="0" algn="l">
              <a:lnSpc>
                <a:spcPct val="90000"/>
              </a:lnSpc>
              <a:spcBef>
                <a:spcPts val="0"/>
              </a:spcBef>
              <a:spcAft>
                <a:spcPts val="0"/>
              </a:spcAft>
              <a:buNone/>
            </a:pPr>
            <a:r>
              <a:t/>
            </a:r>
            <a:endParaRPr sz="2750">
              <a:solidFill>
                <a:srgbClr val="000000"/>
              </a:solidFill>
            </a:endParaRPr>
          </a:p>
          <a:p>
            <a:pPr indent="-225425" lvl="0" marL="228600" rtl="0" algn="l">
              <a:lnSpc>
                <a:spcPct val="90000"/>
              </a:lnSpc>
              <a:spcBef>
                <a:spcPts val="0"/>
              </a:spcBef>
              <a:spcAft>
                <a:spcPts val="0"/>
              </a:spcAft>
              <a:buClr>
                <a:srgbClr val="000000"/>
              </a:buClr>
              <a:buSzPts val="2750"/>
              <a:buChar char="●"/>
            </a:pPr>
            <a:r>
              <a:rPr lang="en-US" sz="2750">
                <a:solidFill>
                  <a:srgbClr val="000000"/>
                </a:solidFill>
              </a:rPr>
              <a:t>Allow for shorter CI\CD cycles while ensuring a minimum percentage of accuracy </a:t>
            </a:r>
            <a:endParaRPr sz="2750">
              <a:solidFill>
                <a:srgbClr val="000000"/>
              </a:solidFill>
            </a:endParaRPr>
          </a:p>
          <a:p>
            <a:pPr indent="0" lvl="0" marL="0" rtl="0" algn="l">
              <a:lnSpc>
                <a:spcPct val="90000"/>
              </a:lnSpc>
              <a:spcBef>
                <a:spcPts val="1000"/>
              </a:spcBef>
              <a:spcAft>
                <a:spcPts val="0"/>
              </a:spcAft>
              <a:buClr>
                <a:srgbClr val="000000"/>
              </a:buClr>
              <a:buSzPts val="2800"/>
              <a:buNone/>
            </a:pPr>
            <a:r>
              <a:t/>
            </a:r>
            <a:endParaRPr>
              <a:solidFill>
                <a:srgbClr val="00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91" name="Shape 91"/>
        <p:cNvGrpSpPr/>
        <p:nvPr/>
      </p:nvGrpSpPr>
      <p:grpSpPr>
        <a:xfrm>
          <a:off x="0" y="0"/>
          <a:ext cx="0" cy="0"/>
          <a:chOff x="0" y="0"/>
          <a:chExt cx="0" cy="0"/>
        </a:xfrm>
      </p:grpSpPr>
      <p:sp>
        <p:nvSpPr>
          <p:cNvPr id="92" name="Google Shape;92;gf7c33118e2_0_475"/>
          <p:cNvSpPr txBox="1"/>
          <p:nvPr>
            <p:ph type="title"/>
          </p:nvPr>
        </p:nvSpPr>
        <p:spPr>
          <a:xfrm>
            <a:off x="415600" y="593367"/>
            <a:ext cx="11360700" cy="943200"/>
          </a:xfrm>
          <a:prstGeom prst="rect">
            <a:avLst/>
          </a:prstGeom>
          <a:noFill/>
          <a:ln>
            <a:noFill/>
          </a:ln>
        </p:spPr>
        <p:txBody>
          <a:bodyPr anchorCtr="0" anchor="ctr" bIns="45700" lIns="45700" spcFirstLastPara="1" rIns="45700" wrap="square" tIns="45700">
            <a:normAutofit/>
          </a:bodyPr>
          <a:lstStyle/>
          <a:p>
            <a:pPr indent="0" lvl="0" marL="0" rtl="0" algn="l">
              <a:lnSpc>
                <a:spcPct val="90000"/>
              </a:lnSpc>
              <a:spcBef>
                <a:spcPts val="0"/>
              </a:spcBef>
              <a:spcAft>
                <a:spcPts val="0"/>
              </a:spcAft>
              <a:buClr>
                <a:srgbClr val="000000"/>
              </a:buClr>
              <a:buSzPts val="4400"/>
              <a:buFont typeface="Calibri"/>
              <a:buNone/>
            </a:pPr>
            <a:r>
              <a:rPr lang="en-US"/>
              <a:t>Motivation</a:t>
            </a:r>
            <a:endParaRPr/>
          </a:p>
        </p:txBody>
      </p:sp>
      <p:sp>
        <p:nvSpPr>
          <p:cNvPr id="93" name="Google Shape;93;gf7c33118e2_0_475"/>
          <p:cNvSpPr txBox="1"/>
          <p:nvPr>
            <p:ph idx="1" type="body"/>
          </p:nvPr>
        </p:nvSpPr>
        <p:spPr>
          <a:xfrm>
            <a:off x="415600" y="1688433"/>
            <a:ext cx="11360700" cy="4403700"/>
          </a:xfrm>
          <a:prstGeom prst="rect">
            <a:avLst/>
          </a:prstGeom>
          <a:noFill/>
          <a:ln>
            <a:noFill/>
          </a:ln>
        </p:spPr>
        <p:txBody>
          <a:bodyPr anchorCtr="0" anchor="t" bIns="45700" lIns="45700" spcFirstLastPara="1" rIns="45700" wrap="square" tIns="45700">
            <a:normAutofit/>
          </a:bodyPr>
          <a:lstStyle/>
          <a:p>
            <a:pPr indent="-225425" lvl="0" marL="228600" rtl="0" algn="l">
              <a:lnSpc>
                <a:spcPct val="90000"/>
              </a:lnSpc>
              <a:spcBef>
                <a:spcPts val="0"/>
              </a:spcBef>
              <a:spcAft>
                <a:spcPts val="0"/>
              </a:spcAft>
              <a:buClr>
                <a:srgbClr val="000000"/>
              </a:buClr>
              <a:buSzPts val="2750"/>
              <a:buChar char="●"/>
            </a:pPr>
            <a:r>
              <a:rPr lang="en-US" sz="2750">
                <a:solidFill>
                  <a:srgbClr val="000000"/>
                </a:solidFill>
              </a:rPr>
              <a:t>Given limited resources - how do you decide which tests to run? </a:t>
            </a:r>
            <a:endParaRPr sz="2750">
              <a:solidFill>
                <a:srgbClr val="000000"/>
              </a:solidFill>
            </a:endParaRPr>
          </a:p>
          <a:p>
            <a:pPr indent="0" lvl="0" marL="609600" rtl="0" algn="l">
              <a:lnSpc>
                <a:spcPct val="90000"/>
              </a:lnSpc>
              <a:spcBef>
                <a:spcPts val="0"/>
              </a:spcBef>
              <a:spcAft>
                <a:spcPts val="0"/>
              </a:spcAft>
              <a:buNone/>
            </a:pPr>
            <a:r>
              <a:t/>
            </a:r>
            <a:endParaRPr sz="2750">
              <a:solidFill>
                <a:srgbClr val="000000"/>
              </a:solidFill>
            </a:endParaRPr>
          </a:p>
          <a:p>
            <a:pPr indent="-225425" lvl="0" marL="228600" rtl="0" algn="l">
              <a:lnSpc>
                <a:spcPct val="90000"/>
              </a:lnSpc>
              <a:spcBef>
                <a:spcPts val="0"/>
              </a:spcBef>
              <a:spcAft>
                <a:spcPts val="0"/>
              </a:spcAft>
              <a:buClr>
                <a:srgbClr val="000000"/>
              </a:buClr>
              <a:buSzPts val="2750"/>
              <a:buChar char="●"/>
            </a:pPr>
            <a:r>
              <a:rPr lang="en-US" sz="2750">
                <a:solidFill>
                  <a:srgbClr val="000000"/>
                </a:solidFill>
              </a:rPr>
              <a:t>Allow for shorter CI\CD cycles while ensuring a minimum percentage of accuracy </a:t>
            </a:r>
            <a:endParaRPr sz="2750">
              <a:solidFill>
                <a:srgbClr val="000000"/>
              </a:solidFill>
            </a:endParaRPr>
          </a:p>
          <a:p>
            <a:pPr indent="0" lvl="0" marL="609600" rtl="0" algn="l">
              <a:lnSpc>
                <a:spcPct val="90000"/>
              </a:lnSpc>
              <a:spcBef>
                <a:spcPts val="1000"/>
              </a:spcBef>
              <a:spcAft>
                <a:spcPts val="0"/>
              </a:spcAft>
              <a:buNone/>
            </a:pPr>
            <a:r>
              <a:t/>
            </a:r>
            <a:endParaRPr sz="2750">
              <a:solidFill>
                <a:srgbClr val="000000"/>
              </a:solidFill>
            </a:endParaRPr>
          </a:p>
          <a:p>
            <a:pPr indent="-225425" lvl="0" marL="228600" rtl="0" algn="l">
              <a:lnSpc>
                <a:spcPct val="90000"/>
              </a:lnSpc>
              <a:spcBef>
                <a:spcPts val="1000"/>
              </a:spcBef>
              <a:spcAft>
                <a:spcPts val="0"/>
              </a:spcAft>
              <a:buClr>
                <a:srgbClr val="000000"/>
              </a:buClr>
              <a:buSzPts val="2750"/>
              <a:buChar char="●"/>
            </a:pPr>
            <a:r>
              <a:rPr lang="en-US" sz="2750">
                <a:solidFill>
                  <a:srgbClr val="000000"/>
                </a:solidFill>
              </a:rPr>
              <a:t>Future: implement a fail-fast attitude by alerting the developer of potential code pitfalls as soon as possible*</a:t>
            </a:r>
            <a:endParaRPr sz="2750">
              <a:solidFill>
                <a:srgbClr val="000000"/>
              </a:solidFill>
            </a:endParaRPr>
          </a:p>
          <a:p>
            <a:pPr indent="-50800" lvl="0" marL="228600" rtl="1" algn="l">
              <a:lnSpc>
                <a:spcPct val="90000"/>
              </a:lnSpc>
              <a:spcBef>
                <a:spcPts val="1000"/>
              </a:spcBef>
              <a:spcAft>
                <a:spcPts val="0"/>
              </a:spcAft>
              <a:buClr>
                <a:srgbClr val="000000"/>
              </a:buClr>
              <a:buSzPts val="2800"/>
              <a:buNone/>
            </a:pPr>
            <a:r>
              <a:t/>
            </a:r>
            <a:endParaRPr sz="2750">
              <a:solidFill>
                <a:srgbClr val="000000"/>
              </a:solidFill>
            </a:endParaRPr>
          </a:p>
          <a:p>
            <a:pPr indent="0" lvl="0" marL="0" rtl="0" algn="l">
              <a:lnSpc>
                <a:spcPct val="90000"/>
              </a:lnSpc>
              <a:spcBef>
                <a:spcPts val="1000"/>
              </a:spcBef>
              <a:spcAft>
                <a:spcPts val="0"/>
              </a:spcAft>
              <a:buClr>
                <a:srgbClr val="000000"/>
              </a:buClr>
              <a:buSzPts val="2800"/>
              <a:buNone/>
            </a:pPr>
            <a:r>
              <a:rPr lang="en-US">
                <a:solidFill>
                  <a:srgbClr val="000000"/>
                </a:solidFill>
              </a:rPr>
              <a:t>*Not part of the original plan in the article</a:t>
            </a:r>
            <a:endParaRPr>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97" name="Shape 97"/>
        <p:cNvGrpSpPr/>
        <p:nvPr/>
      </p:nvGrpSpPr>
      <p:grpSpPr>
        <a:xfrm>
          <a:off x="0" y="0"/>
          <a:ext cx="0" cy="0"/>
          <a:chOff x="0" y="0"/>
          <a:chExt cx="0" cy="0"/>
        </a:xfrm>
      </p:grpSpPr>
      <p:sp>
        <p:nvSpPr>
          <p:cNvPr id="98" name="Google Shape;98;p4"/>
          <p:cNvSpPr txBox="1"/>
          <p:nvPr>
            <p:ph type="title"/>
          </p:nvPr>
        </p:nvSpPr>
        <p:spPr>
          <a:xfrm>
            <a:off x="415600" y="593367"/>
            <a:ext cx="11360700" cy="943200"/>
          </a:xfrm>
          <a:prstGeom prst="rect">
            <a:avLst/>
          </a:prstGeom>
          <a:noFill/>
          <a:ln>
            <a:noFill/>
          </a:ln>
        </p:spPr>
        <p:txBody>
          <a:bodyPr anchorCtr="0" anchor="ctr" bIns="45700" lIns="45700" spcFirstLastPara="1" rIns="45700" wrap="square" tIns="45700">
            <a:normAutofit/>
          </a:bodyPr>
          <a:lstStyle/>
          <a:p>
            <a:pPr indent="0" lvl="0" marL="0" rtl="0" algn="l">
              <a:lnSpc>
                <a:spcPct val="90000"/>
              </a:lnSpc>
              <a:spcBef>
                <a:spcPts val="0"/>
              </a:spcBef>
              <a:spcAft>
                <a:spcPts val="0"/>
              </a:spcAft>
              <a:buClr>
                <a:srgbClr val="000000"/>
              </a:buClr>
              <a:buSzPts val="4400"/>
              <a:buFont typeface="Calibri"/>
              <a:buNone/>
            </a:pPr>
            <a:r>
              <a:rPr lang="en-US"/>
              <a:t>Data - background</a:t>
            </a:r>
            <a:endParaRPr/>
          </a:p>
        </p:txBody>
      </p:sp>
      <p:sp>
        <p:nvSpPr>
          <p:cNvPr id="99" name="Google Shape;99;p4"/>
          <p:cNvSpPr txBox="1"/>
          <p:nvPr>
            <p:ph idx="1" type="body"/>
          </p:nvPr>
        </p:nvSpPr>
        <p:spPr>
          <a:xfrm>
            <a:off x="838200" y="1825623"/>
            <a:ext cx="10515600" cy="5032378"/>
          </a:xfrm>
          <a:prstGeom prst="rect">
            <a:avLst/>
          </a:prstGeom>
          <a:noFill/>
          <a:ln>
            <a:noFill/>
          </a:ln>
        </p:spPr>
        <p:txBody>
          <a:bodyPr anchorCtr="0" anchor="t" bIns="45700" lIns="45700" spcFirstLastPara="1" rIns="45700" wrap="square" tIns="45700">
            <a:normAutofit/>
          </a:bodyPr>
          <a:lstStyle/>
          <a:p>
            <a:pPr indent="-228600" lvl="0" marL="228600" rtl="0" algn="l">
              <a:lnSpc>
                <a:spcPct val="90000"/>
              </a:lnSpc>
              <a:spcBef>
                <a:spcPts val="0"/>
              </a:spcBef>
              <a:spcAft>
                <a:spcPts val="0"/>
              </a:spcAft>
              <a:buClr>
                <a:srgbClr val="000000"/>
              </a:buClr>
              <a:buSzPts val="2800"/>
              <a:buChar char="●"/>
            </a:pPr>
            <a:r>
              <a:rPr lang="en-US">
                <a:solidFill>
                  <a:srgbClr val="000000"/>
                </a:solidFill>
              </a:rPr>
              <a:t>We needed a project that’s:</a:t>
            </a:r>
            <a:endParaRPr>
              <a:solidFill>
                <a:srgbClr val="000000"/>
              </a:solidFill>
            </a:endParaRPr>
          </a:p>
          <a:p>
            <a:pPr indent="-228600" lvl="1" marL="685800" rtl="0" algn="l">
              <a:lnSpc>
                <a:spcPct val="90000"/>
              </a:lnSpc>
              <a:spcBef>
                <a:spcPts val="500"/>
              </a:spcBef>
              <a:spcAft>
                <a:spcPts val="0"/>
              </a:spcAft>
              <a:buClr>
                <a:srgbClr val="000000"/>
              </a:buClr>
              <a:buSzPts val="2400"/>
              <a:buChar char="○"/>
            </a:pPr>
            <a:r>
              <a:rPr lang="en-US" sz="2400">
                <a:solidFill>
                  <a:srgbClr val="000000"/>
                </a:solidFill>
              </a:rPr>
              <a:t>Large enough</a:t>
            </a:r>
            <a:endParaRPr>
              <a:solidFill>
                <a:srgbClr val="000000"/>
              </a:solidFill>
            </a:endParaRPr>
          </a:p>
          <a:p>
            <a:pPr indent="-228600" lvl="1" marL="685800" rtl="0" algn="l">
              <a:lnSpc>
                <a:spcPct val="90000"/>
              </a:lnSpc>
              <a:spcBef>
                <a:spcPts val="500"/>
              </a:spcBef>
              <a:spcAft>
                <a:spcPts val="0"/>
              </a:spcAft>
              <a:buClr>
                <a:srgbClr val="000000"/>
              </a:buClr>
              <a:buSzPts val="2400"/>
              <a:buChar char="○"/>
            </a:pPr>
            <a:r>
              <a:rPr lang="en-US" sz="2400">
                <a:solidFill>
                  <a:srgbClr val="000000"/>
                </a:solidFill>
              </a:rPr>
              <a:t>Mature enough</a:t>
            </a:r>
            <a:endParaRPr>
              <a:solidFill>
                <a:srgbClr val="000000"/>
              </a:solidFill>
            </a:endParaRPr>
          </a:p>
          <a:p>
            <a:pPr indent="-228600" lvl="1" marL="685800" rtl="0" algn="l">
              <a:lnSpc>
                <a:spcPct val="90000"/>
              </a:lnSpc>
              <a:spcBef>
                <a:spcPts val="500"/>
              </a:spcBef>
              <a:spcAft>
                <a:spcPts val="0"/>
              </a:spcAft>
              <a:buClr>
                <a:srgbClr val="000000"/>
              </a:buClr>
              <a:buSzPts val="2400"/>
              <a:buChar char="○"/>
            </a:pPr>
            <a:r>
              <a:rPr lang="en-US" sz="2400">
                <a:solidFill>
                  <a:srgbClr val="000000"/>
                </a:solidFill>
              </a:rPr>
              <a:t>Relatively easy to scrape data of (luckily Red Hat is open source </a:t>
            </a:r>
            <a:r>
              <a:rPr lang="en-US">
                <a:solidFill>
                  <a:srgbClr val="000000"/>
                </a:solidFill>
                <a:latin typeface="Noto Sans Symbols"/>
                <a:ea typeface="Noto Sans Symbols"/>
                <a:cs typeface="Noto Sans Symbols"/>
                <a:sym typeface="Noto Sans Symbols"/>
              </a:rPr>
              <a:t>☺</a:t>
            </a:r>
            <a:r>
              <a:rPr lang="en-US" sz="2400">
                <a:solidFill>
                  <a:srgbClr val="000000"/>
                </a:solidFill>
              </a:rPr>
              <a:t>)</a:t>
            </a:r>
            <a:endParaRPr>
              <a:solidFill>
                <a:srgbClr val="000000"/>
              </a:solidFill>
            </a:endParaRPr>
          </a:p>
          <a:p>
            <a:pPr indent="-76200" lvl="0" marL="228600" rtl="1" algn="l">
              <a:lnSpc>
                <a:spcPct val="90000"/>
              </a:lnSpc>
              <a:spcBef>
                <a:spcPts val="1000"/>
              </a:spcBef>
              <a:spcAft>
                <a:spcPts val="0"/>
              </a:spcAft>
              <a:buClr>
                <a:srgbClr val="000000"/>
              </a:buClr>
              <a:buSzPts val="2400"/>
              <a:buNone/>
            </a:pPr>
            <a:r>
              <a:t/>
            </a:r>
            <a:endParaRPr sz="2400">
              <a:solidFill>
                <a:srgbClr val="000000"/>
              </a:solidFill>
            </a:endParaRPr>
          </a:p>
          <a:p>
            <a:pPr indent="-228600" lvl="0" marL="228600" rtl="0" algn="l">
              <a:lnSpc>
                <a:spcPct val="90000"/>
              </a:lnSpc>
              <a:spcBef>
                <a:spcPts val="1000"/>
              </a:spcBef>
              <a:spcAft>
                <a:spcPts val="0"/>
              </a:spcAft>
              <a:buClr>
                <a:srgbClr val="000000"/>
              </a:buClr>
              <a:buSzPts val="2800"/>
              <a:buChar char="●"/>
            </a:pPr>
            <a:r>
              <a:rPr lang="en-US">
                <a:solidFill>
                  <a:srgbClr val="000000"/>
                </a:solidFill>
              </a:rPr>
              <a:t>The project that was selected is Red Hat OpenShift (</a:t>
            </a:r>
            <a:r>
              <a:rPr lang="en-US" u="sng">
                <a:solidFill>
                  <a:srgbClr val="0563C1"/>
                </a:solidFill>
                <a:hlinkClick r:id="rId3">
                  <a:extLst>
                    <a:ext uri="{A12FA001-AC4F-418D-AE19-62706E023703}">
                      <ahyp:hlinkClr val="tx"/>
                    </a:ext>
                  </a:extLst>
                </a:hlinkClick>
              </a:rPr>
              <a:t>GitHub</a:t>
            </a:r>
            <a:r>
              <a:rPr lang="en-US"/>
              <a:t>, </a:t>
            </a:r>
            <a:r>
              <a:rPr lang="en-US" u="sng">
                <a:solidFill>
                  <a:srgbClr val="0563C1"/>
                </a:solidFill>
                <a:hlinkClick r:id="rId4">
                  <a:extLst>
                    <a:ext uri="{A12FA001-AC4F-418D-AE19-62706E023703}">
                      <ahyp:hlinkClr val="tx"/>
                    </a:ext>
                  </a:extLst>
                </a:hlinkClick>
              </a:rPr>
              <a:t>CI dashboard</a:t>
            </a:r>
            <a:r>
              <a:rPr lang="en-US">
                <a:solidFill>
                  <a:srgbClr val="000000"/>
                </a:solidFill>
              </a:rPr>
              <a:t>)</a:t>
            </a:r>
            <a:endParaRPr>
              <a:solidFill>
                <a:srgbClr val="000000"/>
              </a:solidFill>
            </a:endParaRPr>
          </a:p>
          <a:p>
            <a:pPr indent="-228600" lvl="0" marL="228600" rtl="0" algn="l">
              <a:lnSpc>
                <a:spcPct val="90000"/>
              </a:lnSpc>
              <a:spcBef>
                <a:spcPts val="1000"/>
              </a:spcBef>
              <a:spcAft>
                <a:spcPts val="0"/>
              </a:spcAft>
              <a:buClr>
                <a:srgbClr val="000000"/>
              </a:buClr>
              <a:buSzPts val="2800"/>
              <a:buChar char="●"/>
            </a:pPr>
            <a:r>
              <a:rPr b="1" lang="en-US">
                <a:solidFill>
                  <a:srgbClr val="000000"/>
                </a:solidFill>
              </a:rPr>
              <a:t>Remember</a:t>
            </a:r>
            <a:r>
              <a:rPr b="0" lang="en-US">
                <a:solidFill>
                  <a:srgbClr val="000000"/>
                </a:solidFill>
              </a:rPr>
              <a:t> – at its core – th</a:t>
            </a:r>
            <a:r>
              <a:rPr lang="en-US">
                <a:solidFill>
                  <a:srgbClr val="000000"/>
                </a:solidFill>
              </a:rPr>
              <a:t>e</a:t>
            </a:r>
            <a:r>
              <a:rPr b="0" lang="en-US">
                <a:solidFill>
                  <a:srgbClr val="000000"/>
                </a:solidFill>
              </a:rPr>
              <a:t> data is a list of ordered </a:t>
            </a:r>
            <a:r>
              <a:rPr lang="en-US">
                <a:solidFill>
                  <a:srgbClr val="000000"/>
                </a:solidFill>
              </a:rPr>
              <a:t>tuples</a:t>
            </a:r>
            <a:r>
              <a:rPr b="0" lang="en-US">
                <a:solidFill>
                  <a:srgbClr val="000000"/>
                </a:solidFill>
              </a:rPr>
              <a:t>:</a:t>
            </a:r>
            <a:endParaRPr b="0">
              <a:solidFill>
                <a:srgbClr val="000000"/>
              </a:solidFill>
            </a:endParaRPr>
          </a:p>
          <a:p>
            <a:pPr indent="-228600" lvl="1" marL="685800" rtl="0" algn="l">
              <a:lnSpc>
                <a:spcPct val="90000"/>
              </a:lnSpc>
              <a:spcBef>
                <a:spcPts val="500"/>
              </a:spcBef>
              <a:spcAft>
                <a:spcPts val="0"/>
              </a:spcAft>
              <a:buClr>
                <a:srgbClr val="000000"/>
              </a:buClr>
              <a:buSzPts val="2400"/>
              <a:buChar char="○"/>
            </a:pPr>
            <a:r>
              <a:rPr lang="en-US" sz="2400">
                <a:solidFill>
                  <a:srgbClr val="000000"/>
                </a:solidFill>
              </a:rPr>
              <a:t>A code change-set, the test\s that were run on it and their result (fail\pass)</a:t>
            </a:r>
            <a:endParaRPr>
              <a:solidFill>
                <a:srgbClr val="000000"/>
              </a:solidFill>
            </a:endParaRPr>
          </a:p>
          <a:p>
            <a:pPr indent="0" lvl="0" marL="609600" rtl="0" algn="l">
              <a:lnSpc>
                <a:spcPct val="90000"/>
              </a:lnSpc>
              <a:spcBef>
                <a:spcPts val="1000"/>
              </a:spcBef>
              <a:spcAft>
                <a:spcPts val="0"/>
              </a:spcAft>
              <a:buNone/>
            </a:pPr>
            <a:r>
              <a:t/>
            </a:r>
            <a:endParaRPr>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gf7c33118e2_0_21"/>
          <p:cNvSpPr txBox="1"/>
          <p:nvPr>
            <p:ph type="title"/>
          </p:nvPr>
        </p:nvSpPr>
        <p:spPr>
          <a:xfrm>
            <a:off x="415600" y="593367"/>
            <a:ext cx="11360700" cy="943200"/>
          </a:xfrm>
          <a:prstGeom prst="rect">
            <a:avLst/>
          </a:prstGeom>
          <a:noFill/>
          <a:ln>
            <a:noFill/>
          </a:ln>
        </p:spPr>
        <p:txBody>
          <a:bodyPr anchorCtr="0" anchor="ctr" bIns="45700" lIns="45700" spcFirstLastPara="1" rIns="45700" wrap="square" tIns="45700">
            <a:normAutofit/>
          </a:bodyPr>
          <a:lstStyle/>
          <a:p>
            <a:pPr indent="0" lvl="0" marL="0" rtl="0" algn="l">
              <a:lnSpc>
                <a:spcPct val="90000"/>
              </a:lnSpc>
              <a:spcBef>
                <a:spcPts val="0"/>
              </a:spcBef>
              <a:spcAft>
                <a:spcPts val="0"/>
              </a:spcAft>
              <a:buClr>
                <a:srgbClr val="000000"/>
              </a:buClr>
              <a:buSzPts val="4400"/>
              <a:buFont typeface="Calibri"/>
              <a:buNone/>
            </a:pPr>
            <a:r>
              <a:rPr lang="en-US"/>
              <a:t>Data – fetching and (pre)preprocessing</a:t>
            </a:r>
            <a:endParaRPr/>
          </a:p>
        </p:txBody>
      </p:sp>
      <p:sp>
        <p:nvSpPr>
          <p:cNvPr id="105" name="Google Shape;105;gf7c33118e2_0_21"/>
          <p:cNvSpPr txBox="1"/>
          <p:nvPr>
            <p:ph idx="1" type="body"/>
          </p:nvPr>
        </p:nvSpPr>
        <p:spPr>
          <a:xfrm>
            <a:off x="415600" y="1688433"/>
            <a:ext cx="11360700" cy="4403700"/>
          </a:xfrm>
          <a:prstGeom prst="rect">
            <a:avLst/>
          </a:prstGeom>
          <a:noFill/>
          <a:ln>
            <a:noFill/>
          </a:ln>
        </p:spPr>
        <p:txBody>
          <a:bodyPr anchorCtr="0" anchor="t" bIns="45700" lIns="45700" spcFirstLastPara="1" rIns="45700" wrap="square" tIns="45700">
            <a:normAutofit/>
          </a:bodyPr>
          <a:lstStyle/>
          <a:p>
            <a:pPr indent="-228600" lvl="0" marL="228600" rtl="0" algn="l">
              <a:lnSpc>
                <a:spcPct val="90000"/>
              </a:lnSpc>
              <a:spcBef>
                <a:spcPts val="0"/>
              </a:spcBef>
              <a:spcAft>
                <a:spcPts val="0"/>
              </a:spcAft>
              <a:buClr>
                <a:srgbClr val="000000"/>
              </a:buClr>
              <a:buSzPts val="2800"/>
              <a:buChar char="●"/>
            </a:pPr>
            <a:r>
              <a:rPr lang="en-US">
                <a:solidFill>
                  <a:srgbClr val="000000"/>
                </a:solidFill>
              </a:rPr>
              <a:t>The project that was selected is Red Hat OpenShift</a:t>
            </a:r>
            <a:endParaRPr>
              <a:solidFill>
                <a:srgbClr val="000000"/>
              </a:solidFill>
            </a:endParaRPr>
          </a:p>
          <a:p>
            <a:pPr indent="0" lvl="0" marL="609600" rtl="0" algn="l">
              <a:lnSpc>
                <a:spcPct val="90000"/>
              </a:lnSpc>
              <a:spcBef>
                <a:spcPts val="0"/>
              </a:spcBef>
              <a:spcAft>
                <a:spcPts val="0"/>
              </a:spcAft>
              <a:buNone/>
            </a:pPr>
            <a:r>
              <a:t/>
            </a:r>
            <a:endParaRPr>
              <a:solidFill>
                <a:srgbClr val="000000"/>
              </a:solidFill>
            </a:endParaRPr>
          </a:p>
          <a:p>
            <a:pPr indent="-228600" lvl="0" marL="228600" rtl="0" algn="l">
              <a:lnSpc>
                <a:spcPct val="90000"/>
              </a:lnSpc>
              <a:spcBef>
                <a:spcPts val="0"/>
              </a:spcBef>
              <a:spcAft>
                <a:spcPts val="0"/>
              </a:spcAft>
              <a:buClr>
                <a:srgbClr val="000000"/>
              </a:buClr>
              <a:buSzPts val="2800"/>
              <a:buChar char="●"/>
            </a:pPr>
            <a:r>
              <a:rPr lang="en-US">
                <a:solidFill>
                  <a:srgbClr val="000000"/>
                </a:solidFill>
              </a:rPr>
              <a:t>The data was scraped from 2 sources:</a:t>
            </a:r>
            <a:endParaRPr>
              <a:solidFill>
                <a:srgbClr val="000000"/>
              </a:solidFill>
            </a:endParaRPr>
          </a:p>
          <a:p>
            <a:pPr indent="-228600" lvl="1" marL="685800" rtl="0" algn="l">
              <a:lnSpc>
                <a:spcPct val="90000"/>
              </a:lnSpc>
              <a:spcBef>
                <a:spcPts val="500"/>
              </a:spcBef>
              <a:spcAft>
                <a:spcPts val="0"/>
              </a:spcAft>
              <a:buClr>
                <a:srgbClr val="000000"/>
              </a:buClr>
              <a:buSzPts val="2400"/>
              <a:buChar char="○"/>
            </a:pPr>
            <a:r>
              <a:rPr lang="en-US" sz="2400">
                <a:solidFill>
                  <a:srgbClr val="000000"/>
                </a:solidFill>
              </a:rPr>
              <a:t>The project’s </a:t>
            </a:r>
            <a:r>
              <a:rPr lang="en-US" sz="2400" u="sng">
                <a:solidFill>
                  <a:srgbClr val="0563C1"/>
                </a:solidFill>
                <a:hlinkClick r:id="rId3">
                  <a:extLst>
                    <a:ext uri="{A12FA001-AC4F-418D-AE19-62706E023703}">
                      <ahyp:hlinkClr val="tx"/>
                    </a:ext>
                  </a:extLst>
                </a:hlinkClick>
              </a:rPr>
              <a:t>GitHub</a:t>
            </a:r>
            <a:endParaRPr>
              <a:solidFill>
                <a:srgbClr val="000000"/>
              </a:solidFill>
            </a:endParaRPr>
          </a:p>
          <a:p>
            <a:pPr indent="-228600" lvl="1" marL="685800" rtl="0" algn="l">
              <a:lnSpc>
                <a:spcPct val="90000"/>
              </a:lnSpc>
              <a:spcBef>
                <a:spcPts val="500"/>
              </a:spcBef>
              <a:spcAft>
                <a:spcPts val="0"/>
              </a:spcAft>
              <a:buClr>
                <a:srgbClr val="000000"/>
              </a:buClr>
              <a:buSzPts val="2400"/>
              <a:buChar char="○"/>
            </a:pPr>
            <a:r>
              <a:rPr lang="en-US" sz="2400">
                <a:solidFill>
                  <a:srgbClr val="000000"/>
                </a:solidFill>
              </a:rPr>
              <a:t>The project’s </a:t>
            </a:r>
            <a:r>
              <a:rPr lang="en-US" sz="2400" u="sng">
                <a:solidFill>
                  <a:srgbClr val="0563C1"/>
                </a:solidFill>
                <a:hlinkClick r:id="rId4">
                  <a:extLst>
                    <a:ext uri="{A12FA001-AC4F-418D-AE19-62706E023703}">
                      <ahyp:hlinkClr val="tx"/>
                    </a:ext>
                  </a:extLst>
                </a:hlinkClick>
              </a:rPr>
              <a:t>CI dashboard</a:t>
            </a:r>
            <a:endParaRPr>
              <a:solidFill>
                <a:srgbClr val="000000"/>
              </a:solidFill>
            </a:endParaRPr>
          </a:p>
          <a:p>
            <a:pPr indent="0" lvl="0" marL="609600" rtl="0" algn="l">
              <a:lnSpc>
                <a:spcPct val="90000"/>
              </a:lnSpc>
              <a:spcBef>
                <a:spcPts val="1000"/>
              </a:spcBef>
              <a:spcAft>
                <a:spcPts val="0"/>
              </a:spcAft>
              <a:buNone/>
            </a:pPr>
            <a:r>
              <a:t/>
            </a:r>
            <a:endParaRPr>
              <a:solidFill>
                <a:srgbClr val="000000"/>
              </a:solidFill>
            </a:endParaRPr>
          </a:p>
          <a:p>
            <a:pPr indent="-228600" lvl="0" marL="228600" rtl="0" algn="l">
              <a:lnSpc>
                <a:spcPct val="90000"/>
              </a:lnSpc>
              <a:spcBef>
                <a:spcPts val="1000"/>
              </a:spcBef>
              <a:spcAft>
                <a:spcPts val="0"/>
              </a:spcAft>
              <a:buClr>
                <a:srgbClr val="000000"/>
              </a:buClr>
              <a:buSzPts val="2800"/>
              <a:buChar char="●"/>
            </a:pPr>
            <a:r>
              <a:rPr lang="en-US">
                <a:solidFill>
                  <a:srgbClr val="000000"/>
                </a:solidFill>
              </a:rPr>
              <a:t>W</a:t>
            </a:r>
            <a:r>
              <a:rPr lang="en-US">
                <a:solidFill>
                  <a:srgbClr val="000000"/>
                </a:solidFill>
              </a:rPr>
              <a:t>e aggregated the scraped data into</a:t>
            </a:r>
            <a:r>
              <a:rPr lang="en-US">
                <a:solidFill>
                  <a:srgbClr val="000000"/>
                </a:solidFill>
              </a:rPr>
              <a:t>:</a:t>
            </a:r>
            <a:endParaRPr>
              <a:solidFill>
                <a:srgbClr val="000000"/>
              </a:solidFill>
            </a:endParaRPr>
          </a:p>
          <a:p>
            <a:pPr indent="-228600" lvl="1" marL="685800" rtl="0" algn="l">
              <a:lnSpc>
                <a:spcPct val="90000"/>
              </a:lnSpc>
              <a:spcBef>
                <a:spcPts val="500"/>
              </a:spcBef>
              <a:spcAft>
                <a:spcPts val="0"/>
              </a:spcAft>
              <a:buClr>
                <a:srgbClr val="000000"/>
              </a:buClr>
              <a:buSzPts val="2400"/>
              <a:buChar char="○"/>
            </a:pPr>
            <a:r>
              <a:rPr lang="en-US" sz="2400">
                <a:solidFill>
                  <a:srgbClr val="000000"/>
                </a:solidFill>
              </a:rPr>
              <a:t>Mapping between code changes and the tests</a:t>
            </a:r>
            <a:endParaRPr>
              <a:solidFill>
                <a:srgbClr val="000000"/>
              </a:solidFill>
            </a:endParaRPr>
          </a:p>
          <a:p>
            <a:pPr indent="-228600" lvl="1" marL="685800" rtl="0" algn="l">
              <a:lnSpc>
                <a:spcPct val="90000"/>
              </a:lnSpc>
              <a:spcBef>
                <a:spcPts val="500"/>
              </a:spcBef>
              <a:spcAft>
                <a:spcPts val="0"/>
              </a:spcAft>
              <a:buClr>
                <a:srgbClr val="000000"/>
              </a:buClr>
              <a:buSzPts val="2400"/>
              <a:buChar char="○"/>
            </a:pPr>
            <a:r>
              <a:rPr lang="en-US" sz="2400">
                <a:solidFill>
                  <a:srgbClr val="000000"/>
                </a:solidFill>
              </a:rPr>
              <a:t>List of historical changes to the files - needed for later use in the model</a:t>
            </a:r>
            <a:endParaRPr>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09" name="Shape 109"/>
        <p:cNvGrpSpPr/>
        <p:nvPr/>
      </p:nvGrpSpPr>
      <p:grpSpPr>
        <a:xfrm>
          <a:off x="0" y="0"/>
          <a:ext cx="0" cy="0"/>
          <a:chOff x="0" y="0"/>
          <a:chExt cx="0" cy="0"/>
        </a:xfrm>
      </p:grpSpPr>
      <p:sp>
        <p:nvSpPr>
          <p:cNvPr id="110" name="Google Shape;110;p6"/>
          <p:cNvSpPr txBox="1"/>
          <p:nvPr>
            <p:ph type="title"/>
          </p:nvPr>
        </p:nvSpPr>
        <p:spPr>
          <a:xfrm>
            <a:off x="415600" y="593367"/>
            <a:ext cx="11360700" cy="943200"/>
          </a:xfrm>
          <a:prstGeom prst="rect">
            <a:avLst/>
          </a:prstGeom>
          <a:noFill/>
          <a:ln>
            <a:noFill/>
          </a:ln>
        </p:spPr>
        <p:txBody>
          <a:bodyPr anchorCtr="0" anchor="ctr" bIns="45700" lIns="45700" spcFirstLastPara="1" rIns="45700" wrap="square" tIns="45700">
            <a:normAutofit/>
          </a:bodyPr>
          <a:lstStyle/>
          <a:p>
            <a:pPr indent="0" lvl="0" marL="0" rtl="0" algn="l">
              <a:lnSpc>
                <a:spcPct val="90000"/>
              </a:lnSpc>
              <a:spcBef>
                <a:spcPts val="0"/>
              </a:spcBef>
              <a:spcAft>
                <a:spcPts val="0"/>
              </a:spcAft>
              <a:buClr>
                <a:srgbClr val="000000"/>
              </a:buClr>
              <a:buSzPts val="4400"/>
              <a:buFont typeface="Calibri"/>
              <a:buNone/>
            </a:pPr>
            <a:r>
              <a:rPr lang="en-US"/>
              <a:t>Data – fetching and preprocessing</a:t>
            </a:r>
            <a:endParaRPr/>
          </a:p>
        </p:txBody>
      </p:sp>
      <p:sp>
        <p:nvSpPr>
          <p:cNvPr id="111" name="Google Shape;111;p6"/>
          <p:cNvSpPr txBox="1"/>
          <p:nvPr>
            <p:ph idx="1" type="body"/>
          </p:nvPr>
        </p:nvSpPr>
        <p:spPr>
          <a:xfrm>
            <a:off x="415600" y="1688433"/>
            <a:ext cx="11360700" cy="4403700"/>
          </a:xfrm>
          <a:prstGeom prst="rect">
            <a:avLst/>
          </a:prstGeom>
          <a:noFill/>
          <a:ln>
            <a:noFill/>
          </a:ln>
        </p:spPr>
        <p:txBody>
          <a:bodyPr anchorCtr="0" anchor="t" bIns="45700" lIns="45700" spcFirstLastPara="1" rIns="45700" wrap="square" tIns="45700">
            <a:normAutofit/>
          </a:bodyPr>
          <a:lstStyle/>
          <a:p>
            <a:pPr indent="-457200" lvl="0" marL="609600" rtl="0" algn="l">
              <a:lnSpc>
                <a:spcPct val="90000"/>
              </a:lnSpc>
              <a:spcBef>
                <a:spcPts val="0"/>
              </a:spcBef>
              <a:spcAft>
                <a:spcPts val="0"/>
              </a:spcAft>
              <a:buClr>
                <a:srgbClr val="000000"/>
              </a:buClr>
              <a:buSzPts val="2400"/>
              <a:buChar char="●"/>
            </a:pPr>
            <a:r>
              <a:rPr lang="en-US">
                <a:solidFill>
                  <a:srgbClr val="000000"/>
                </a:solidFill>
              </a:rPr>
              <a:t>The scraper’s pre-processing output is the xgboost learner’s input</a:t>
            </a:r>
            <a:endParaRPr>
              <a:solidFill>
                <a:srgbClr val="000000"/>
              </a:solidFill>
            </a:endParaRPr>
          </a:p>
          <a:p>
            <a:pPr indent="0" lvl="0" marL="609600" rtl="0" algn="l">
              <a:lnSpc>
                <a:spcPct val="90000"/>
              </a:lnSpc>
              <a:spcBef>
                <a:spcPts val="0"/>
              </a:spcBef>
              <a:spcAft>
                <a:spcPts val="0"/>
              </a:spcAft>
              <a:buNone/>
            </a:pPr>
            <a:r>
              <a:t/>
            </a:r>
            <a:endParaRPr>
              <a:solidFill>
                <a:srgbClr val="000000"/>
              </a:solidFill>
            </a:endParaRPr>
          </a:p>
          <a:p>
            <a:pPr indent="-457200" lvl="0" marL="609600" rtl="0" algn="l">
              <a:lnSpc>
                <a:spcPct val="90000"/>
              </a:lnSpc>
              <a:spcBef>
                <a:spcPts val="1000"/>
              </a:spcBef>
              <a:spcAft>
                <a:spcPts val="0"/>
              </a:spcAft>
              <a:buClr>
                <a:srgbClr val="000000"/>
              </a:buClr>
              <a:buSzPts val="2400"/>
              <a:buChar char="●"/>
            </a:pPr>
            <a:r>
              <a:rPr lang="en-US">
                <a:solidFill>
                  <a:srgbClr val="000000"/>
                </a:solidFill>
              </a:rPr>
              <a:t>The data is flattened in json format (according  to a generic schema file)</a:t>
            </a:r>
            <a:endParaRPr>
              <a:solidFill>
                <a:srgbClr val="000000"/>
              </a:solidFill>
            </a:endParaRPr>
          </a:p>
          <a:p>
            <a:pPr indent="0" lvl="0" marL="609600" rtl="0" algn="l">
              <a:lnSpc>
                <a:spcPct val="90000"/>
              </a:lnSpc>
              <a:spcBef>
                <a:spcPts val="1000"/>
              </a:spcBef>
              <a:spcAft>
                <a:spcPts val="0"/>
              </a:spcAft>
              <a:buNone/>
            </a:pPr>
            <a:r>
              <a:t/>
            </a:r>
            <a:endParaRPr>
              <a:solidFill>
                <a:srgbClr val="000000"/>
              </a:solidFill>
            </a:endParaRPr>
          </a:p>
          <a:p>
            <a:pPr indent="-457200" lvl="0" marL="609600" marR="0" rtl="0" algn="l">
              <a:lnSpc>
                <a:spcPct val="90000"/>
              </a:lnSpc>
              <a:spcBef>
                <a:spcPts val="0"/>
              </a:spcBef>
              <a:spcAft>
                <a:spcPts val="0"/>
              </a:spcAft>
              <a:buClr>
                <a:srgbClr val="000000"/>
              </a:buClr>
              <a:buSzPts val="2400"/>
              <a:buChar char="●"/>
            </a:pPr>
            <a:r>
              <a:rPr lang="en-US">
                <a:solidFill>
                  <a:srgbClr val="000000"/>
                </a:solidFill>
              </a:rPr>
              <a:t>At this stage:</a:t>
            </a:r>
            <a:endParaRPr>
              <a:solidFill>
                <a:srgbClr val="000000"/>
              </a:solidFill>
            </a:endParaRPr>
          </a:p>
          <a:p>
            <a:pPr indent="0" lvl="0" marL="609600" marR="0" rtl="0" algn="l">
              <a:lnSpc>
                <a:spcPct val="90000"/>
              </a:lnSpc>
              <a:spcBef>
                <a:spcPts val="0"/>
              </a:spcBef>
              <a:spcAft>
                <a:spcPts val="0"/>
              </a:spcAft>
              <a:buNone/>
            </a:pPr>
            <a:r>
              <a:t/>
            </a:r>
            <a:endParaRPr>
              <a:solidFill>
                <a:srgbClr val="000000"/>
              </a:solidFill>
            </a:endParaRPr>
          </a:p>
          <a:p>
            <a:pPr indent="-425450" lvl="1" marL="1219200" marR="0" rtl="0" algn="l">
              <a:lnSpc>
                <a:spcPct val="90000"/>
              </a:lnSpc>
              <a:spcBef>
                <a:spcPts val="0"/>
              </a:spcBef>
              <a:spcAft>
                <a:spcPts val="0"/>
              </a:spcAft>
              <a:buClr>
                <a:srgbClr val="000000"/>
              </a:buClr>
              <a:buSzPts val="1900"/>
              <a:buChar char="○"/>
            </a:pPr>
            <a:r>
              <a:rPr lang="en-US">
                <a:solidFill>
                  <a:srgbClr val="000000"/>
                </a:solidFill>
              </a:rPr>
              <a:t>The text fields are encoded </a:t>
            </a:r>
            <a:endParaRPr>
              <a:solidFill>
                <a:srgbClr val="000000"/>
              </a:solidFill>
            </a:endParaRPr>
          </a:p>
          <a:p>
            <a:pPr indent="0" lvl="0" marL="1219200" marR="0" rtl="0" algn="l">
              <a:lnSpc>
                <a:spcPct val="90000"/>
              </a:lnSpc>
              <a:spcBef>
                <a:spcPts val="0"/>
              </a:spcBef>
              <a:spcAft>
                <a:spcPts val="0"/>
              </a:spcAft>
              <a:buNone/>
            </a:pPr>
            <a:r>
              <a:t/>
            </a:r>
            <a:endParaRPr>
              <a:solidFill>
                <a:srgbClr val="000000"/>
              </a:solidFill>
            </a:endParaRPr>
          </a:p>
          <a:p>
            <a:pPr indent="-425450" lvl="1" marL="1219200" rtl="0" algn="l">
              <a:lnSpc>
                <a:spcPct val="90000"/>
              </a:lnSpc>
              <a:spcBef>
                <a:spcPts val="0"/>
              </a:spcBef>
              <a:spcAft>
                <a:spcPts val="0"/>
              </a:spcAft>
              <a:buClr>
                <a:srgbClr val="000000"/>
              </a:buClr>
              <a:buSzPts val="1900"/>
              <a:buChar char="○"/>
            </a:pPr>
            <a:r>
              <a:rPr lang="en-US">
                <a:solidFill>
                  <a:srgbClr val="000000"/>
                </a:solidFill>
              </a:rPr>
              <a:t>The c</a:t>
            </a:r>
            <a:r>
              <a:rPr lang="en-US">
                <a:solidFill>
                  <a:srgbClr val="000000"/>
                </a:solidFill>
              </a:rPr>
              <a:t>omputed fields are calculated</a:t>
            </a:r>
            <a:endParaRPr>
              <a:solidFill>
                <a:srgbClr val="000000"/>
              </a:solidFill>
            </a:endParaRPr>
          </a:p>
          <a:p>
            <a:pPr indent="0" lvl="0" marL="1219200" rtl="0" algn="l">
              <a:lnSpc>
                <a:spcPct val="90000"/>
              </a:lnSpc>
              <a:spcBef>
                <a:spcPts val="0"/>
              </a:spcBef>
              <a:spcAft>
                <a:spcPts val="0"/>
              </a:spcAft>
              <a:buNone/>
            </a:pPr>
            <a:r>
              <a:t/>
            </a:r>
            <a:endParaRPr>
              <a:solidFill>
                <a:srgbClr val="000000"/>
              </a:solidFill>
            </a:endParaRPr>
          </a:p>
          <a:p>
            <a:pPr indent="-457200" lvl="0" marL="609600" rtl="0" algn="l">
              <a:lnSpc>
                <a:spcPct val="90000"/>
              </a:lnSpc>
              <a:spcBef>
                <a:spcPts val="1000"/>
              </a:spcBef>
              <a:spcAft>
                <a:spcPts val="0"/>
              </a:spcAft>
              <a:buClr>
                <a:srgbClr val="000000"/>
              </a:buClr>
              <a:buSzPts val="2400"/>
              <a:buChar char="●"/>
            </a:pPr>
            <a:r>
              <a:rPr lang="en-US">
                <a:solidFill>
                  <a:srgbClr val="000000"/>
                </a:solidFill>
              </a:rPr>
              <a:t>The flatten</a:t>
            </a:r>
            <a:r>
              <a:rPr lang="en-US">
                <a:solidFill>
                  <a:srgbClr val="000000"/>
                </a:solidFill>
              </a:rPr>
              <a:t> </a:t>
            </a:r>
            <a:r>
              <a:rPr lang="en-US">
                <a:solidFill>
                  <a:srgbClr val="000000"/>
                </a:solidFill>
              </a:rPr>
              <a:t>json is translated to a CSV file that will </a:t>
            </a:r>
            <a:r>
              <a:rPr lang="en-US">
                <a:solidFill>
                  <a:srgbClr val="000000"/>
                </a:solidFill>
              </a:rPr>
              <a:t>eventually</a:t>
            </a:r>
            <a:r>
              <a:rPr lang="en-US">
                <a:solidFill>
                  <a:srgbClr val="000000"/>
                </a:solidFill>
              </a:rPr>
              <a:t> be used by the learner</a:t>
            </a:r>
            <a:endParaRPr>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gf7c33118e2_0_42"/>
          <p:cNvSpPr txBox="1"/>
          <p:nvPr>
            <p:ph type="title"/>
          </p:nvPr>
        </p:nvSpPr>
        <p:spPr>
          <a:xfrm>
            <a:off x="415600" y="593367"/>
            <a:ext cx="11360700" cy="943200"/>
          </a:xfrm>
          <a:prstGeom prst="rect">
            <a:avLst/>
          </a:prstGeom>
          <a:noFill/>
          <a:ln>
            <a:noFill/>
          </a:ln>
        </p:spPr>
        <p:txBody>
          <a:bodyPr anchorCtr="0" anchor="ctr" bIns="45700" lIns="45700" spcFirstLastPara="1" rIns="45700" wrap="square" tIns="45700">
            <a:normAutofit/>
          </a:bodyPr>
          <a:lstStyle/>
          <a:p>
            <a:pPr indent="0" lvl="0" marL="0" rtl="0" algn="l">
              <a:lnSpc>
                <a:spcPct val="90000"/>
              </a:lnSpc>
              <a:spcBef>
                <a:spcPts val="0"/>
              </a:spcBef>
              <a:spcAft>
                <a:spcPts val="0"/>
              </a:spcAft>
              <a:buClr>
                <a:srgbClr val="000000"/>
              </a:buClr>
              <a:buSzPts val="4400"/>
              <a:buFont typeface="Calibri"/>
              <a:buNone/>
            </a:pPr>
            <a:r>
              <a:rPr lang="en-US"/>
              <a:t>Data – fetching and preprocessing</a:t>
            </a:r>
            <a:endParaRPr/>
          </a:p>
        </p:txBody>
      </p:sp>
      <p:grpSp>
        <p:nvGrpSpPr>
          <p:cNvPr id="117" name="Google Shape;117;gf7c33118e2_0_42"/>
          <p:cNvGrpSpPr/>
          <p:nvPr/>
        </p:nvGrpSpPr>
        <p:grpSpPr>
          <a:xfrm>
            <a:off x="3599140" y="2609468"/>
            <a:ext cx="2278747" cy="2530573"/>
            <a:chOff x="2699423" y="1957150"/>
            <a:chExt cx="1709103" cy="1897977"/>
          </a:xfrm>
        </p:grpSpPr>
        <p:sp>
          <p:nvSpPr>
            <p:cNvPr id="118" name="Google Shape;118;gf7c33118e2_0_42"/>
            <p:cNvSpPr/>
            <p:nvPr/>
          </p:nvSpPr>
          <p:spPr>
            <a:xfrm>
              <a:off x="3256823" y="1957150"/>
              <a:ext cx="594300" cy="594300"/>
            </a:xfrm>
            <a:prstGeom prst="ellipse">
              <a:avLst/>
            </a:prstGeom>
            <a:noFill/>
            <a:ln cap="flat" cmpd="sng" w="38100">
              <a:solidFill>
                <a:srgbClr val="A72A1E"/>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9" name="Google Shape;119;gf7c33118e2_0_42"/>
            <p:cNvSpPr txBox="1"/>
            <p:nvPr/>
          </p:nvSpPr>
          <p:spPr>
            <a:xfrm>
              <a:off x="2699425" y="2660925"/>
              <a:ext cx="1709100" cy="446400"/>
            </a:xfrm>
            <a:prstGeom prst="rect">
              <a:avLst/>
            </a:prstGeom>
            <a:noFill/>
            <a:ln>
              <a:noFill/>
            </a:ln>
          </p:spPr>
          <p:txBody>
            <a:bodyPr anchorCtr="0" anchor="b" bIns="121900" lIns="121900" spcFirstLastPara="1" rIns="121900" wrap="square" tIns="121900">
              <a:noAutofit/>
            </a:bodyPr>
            <a:lstStyle/>
            <a:p>
              <a:pPr indent="0" lvl="0" marL="0" rtl="0" algn="ctr">
                <a:lnSpc>
                  <a:spcPct val="115000"/>
                </a:lnSpc>
                <a:spcBef>
                  <a:spcPts val="0"/>
                </a:spcBef>
                <a:spcAft>
                  <a:spcPts val="0"/>
                </a:spcAft>
                <a:buNone/>
              </a:pPr>
              <a:r>
                <a:rPr b="1" lang="en-US" sz="1300">
                  <a:solidFill>
                    <a:srgbClr val="A72A1E"/>
                  </a:solidFill>
                  <a:latin typeface="Roboto"/>
                  <a:ea typeface="Roboto"/>
                  <a:cs typeface="Roboto"/>
                  <a:sym typeface="Roboto"/>
                </a:rPr>
                <a:t>Json Translator</a:t>
              </a:r>
              <a:endParaRPr b="1" sz="1300">
                <a:solidFill>
                  <a:srgbClr val="A72A1E"/>
                </a:solidFill>
                <a:latin typeface="Roboto"/>
                <a:ea typeface="Roboto"/>
                <a:cs typeface="Roboto"/>
                <a:sym typeface="Roboto"/>
              </a:endParaRPr>
            </a:p>
          </p:txBody>
        </p:sp>
        <p:sp>
          <p:nvSpPr>
            <p:cNvPr id="120" name="Google Shape;120;gf7c33118e2_0_42"/>
            <p:cNvSpPr txBox="1"/>
            <p:nvPr/>
          </p:nvSpPr>
          <p:spPr>
            <a:xfrm>
              <a:off x="2699423" y="3117727"/>
              <a:ext cx="1709100" cy="737400"/>
            </a:xfrm>
            <a:prstGeom prst="rect">
              <a:avLst/>
            </a:prstGeom>
            <a:noFill/>
            <a:ln>
              <a:noFill/>
            </a:ln>
          </p:spPr>
          <p:txBody>
            <a:bodyPr anchorCtr="0" anchor="t" bIns="121900" lIns="121900" spcFirstLastPara="1" rIns="121900" wrap="square" tIns="121900">
              <a:noAutofit/>
            </a:bodyPr>
            <a:lstStyle/>
            <a:p>
              <a:pPr indent="0" lvl="0" marL="0" rtl="0" algn="ctr">
                <a:lnSpc>
                  <a:spcPct val="115000"/>
                </a:lnSpc>
                <a:spcBef>
                  <a:spcPts val="0"/>
                </a:spcBef>
                <a:spcAft>
                  <a:spcPts val="2100"/>
                </a:spcAft>
                <a:buNone/>
              </a:pPr>
              <a:r>
                <a:rPr lang="en-US" sz="1100">
                  <a:solidFill>
                    <a:srgbClr val="A72A1E"/>
                  </a:solidFill>
                  <a:latin typeface="Roboto"/>
                  <a:ea typeface="Roboto"/>
                  <a:cs typeface="Roboto"/>
                  <a:sym typeface="Roboto"/>
                </a:rPr>
                <a:t>Translating</a:t>
              </a:r>
              <a:r>
                <a:rPr lang="en-US" sz="1100">
                  <a:solidFill>
                    <a:srgbClr val="A72A1E"/>
                  </a:solidFill>
                  <a:latin typeface="Roboto"/>
                  <a:ea typeface="Roboto"/>
                  <a:cs typeface="Roboto"/>
                  <a:sym typeface="Roboto"/>
                </a:rPr>
                <a:t> to flattened json.</a:t>
              </a:r>
              <a:br>
                <a:rPr lang="en-US" sz="1100">
                  <a:solidFill>
                    <a:srgbClr val="A72A1E"/>
                  </a:solidFill>
                  <a:latin typeface="Roboto"/>
                  <a:ea typeface="Roboto"/>
                  <a:cs typeface="Roboto"/>
                  <a:sym typeface="Roboto"/>
                </a:rPr>
              </a:br>
              <a:r>
                <a:rPr lang="en-US" sz="1100">
                  <a:solidFill>
                    <a:srgbClr val="A72A1E"/>
                  </a:solidFill>
                  <a:latin typeface="Roboto"/>
                  <a:ea typeface="Roboto"/>
                  <a:cs typeface="Roboto"/>
                  <a:sym typeface="Roboto"/>
                </a:rPr>
                <a:t>Text encoding and computed </a:t>
              </a:r>
              <a:r>
                <a:rPr lang="en-US" sz="1100">
                  <a:solidFill>
                    <a:srgbClr val="A72A1E"/>
                  </a:solidFill>
                  <a:latin typeface="Roboto"/>
                  <a:ea typeface="Roboto"/>
                  <a:cs typeface="Roboto"/>
                  <a:sym typeface="Roboto"/>
                </a:rPr>
                <a:t>fields calculation</a:t>
              </a:r>
              <a:endParaRPr sz="1100">
                <a:solidFill>
                  <a:srgbClr val="A72A1E"/>
                </a:solidFill>
                <a:latin typeface="Roboto"/>
                <a:ea typeface="Roboto"/>
                <a:cs typeface="Roboto"/>
                <a:sym typeface="Roboto"/>
              </a:endParaRPr>
            </a:p>
          </p:txBody>
        </p:sp>
      </p:grpSp>
      <p:grpSp>
        <p:nvGrpSpPr>
          <p:cNvPr id="121" name="Google Shape;121;gf7c33118e2_0_42"/>
          <p:cNvGrpSpPr/>
          <p:nvPr/>
        </p:nvGrpSpPr>
        <p:grpSpPr>
          <a:xfrm>
            <a:off x="6375051" y="2609468"/>
            <a:ext cx="2278750" cy="2530570"/>
            <a:chOff x="4781408" y="1957150"/>
            <a:chExt cx="1709106" cy="1897975"/>
          </a:xfrm>
        </p:grpSpPr>
        <p:sp>
          <p:nvSpPr>
            <p:cNvPr id="122" name="Google Shape;122;gf7c33118e2_0_42"/>
            <p:cNvSpPr/>
            <p:nvPr/>
          </p:nvSpPr>
          <p:spPr>
            <a:xfrm>
              <a:off x="5338808" y="1957150"/>
              <a:ext cx="594300" cy="594300"/>
            </a:xfrm>
            <a:prstGeom prst="ellipse">
              <a:avLst/>
            </a:prstGeom>
            <a:noFill/>
            <a:ln cap="flat" cmpd="sng" w="38100">
              <a:solidFill>
                <a:srgbClr val="858585"/>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23" name="Google Shape;123;gf7c33118e2_0_42"/>
            <p:cNvSpPr txBox="1"/>
            <p:nvPr/>
          </p:nvSpPr>
          <p:spPr>
            <a:xfrm>
              <a:off x="4781413" y="2660925"/>
              <a:ext cx="1709100" cy="446400"/>
            </a:xfrm>
            <a:prstGeom prst="rect">
              <a:avLst/>
            </a:prstGeom>
            <a:noFill/>
            <a:ln>
              <a:noFill/>
            </a:ln>
          </p:spPr>
          <p:txBody>
            <a:bodyPr anchorCtr="0" anchor="b" bIns="121900" lIns="121900" spcFirstLastPara="1" rIns="121900" wrap="square" tIns="121900">
              <a:noAutofit/>
            </a:bodyPr>
            <a:lstStyle/>
            <a:p>
              <a:pPr indent="0" lvl="0" marL="0" rtl="0" algn="ctr">
                <a:lnSpc>
                  <a:spcPct val="115000"/>
                </a:lnSpc>
                <a:spcBef>
                  <a:spcPts val="0"/>
                </a:spcBef>
                <a:spcAft>
                  <a:spcPts val="0"/>
                </a:spcAft>
                <a:buNone/>
              </a:pPr>
              <a:r>
                <a:rPr b="1" lang="en-US" sz="1300">
                  <a:solidFill>
                    <a:srgbClr val="858585"/>
                  </a:solidFill>
                  <a:latin typeface="Roboto"/>
                  <a:ea typeface="Roboto"/>
                  <a:cs typeface="Roboto"/>
                  <a:sym typeface="Roboto"/>
                </a:rPr>
                <a:t>CSV Translator</a:t>
              </a:r>
              <a:endParaRPr b="1" sz="1300">
                <a:solidFill>
                  <a:srgbClr val="858585"/>
                </a:solidFill>
                <a:latin typeface="Roboto"/>
                <a:ea typeface="Roboto"/>
                <a:cs typeface="Roboto"/>
                <a:sym typeface="Roboto"/>
              </a:endParaRPr>
            </a:p>
          </p:txBody>
        </p:sp>
        <p:sp>
          <p:nvSpPr>
            <p:cNvPr id="124" name="Google Shape;124;gf7c33118e2_0_42"/>
            <p:cNvSpPr txBox="1"/>
            <p:nvPr/>
          </p:nvSpPr>
          <p:spPr>
            <a:xfrm>
              <a:off x="4781408" y="3117725"/>
              <a:ext cx="1709100" cy="737400"/>
            </a:xfrm>
            <a:prstGeom prst="rect">
              <a:avLst/>
            </a:prstGeom>
            <a:noFill/>
            <a:ln>
              <a:noFill/>
            </a:ln>
          </p:spPr>
          <p:txBody>
            <a:bodyPr anchorCtr="0" anchor="t" bIns="121900" lIns="121900" spcFirstLastPara="1" rIns="121900" wrap="square" tIns="121900">
              <a:noAutofit/>
            </a:bodyPr>
            <a:lstStyle/>
            <a:p>
              <a:pPr indent="0" lvl="0" marL="0" rtl="0" algn="ctr">
                <a:lnSpc>
                  <a:spcPct val="115000"/>
                </a:lnSpc>
                <a:spcBef>
                  <a:spcPts val="0"/>
                </a:spcBef>
                <a:spcAft>
                  <a:spcPts val="2100"/>
                </a:spcAft>
                <a:buNone/>
              </a:pPr>
              <a:r>
                <a:rPr lang="en-US" sz="1100">
                  <a:solidFill>
                    <a:srgbClr val="858585"/>
                  </a:solidFill>
                  <a:latin typeface="Roboto"/>
                  <a:ea typeface="Roboto"/>
                  <a:cs typeface="Roboto"/>
                  <a:sym typeface="Roboto"/>
                </a:rPr>
                <a:t>S</a:t>
              </a:r>
              <a:r>
                <a:rPr lang="en-US" sz="1100">
                  <a:solidFill>
                    <a:srgbClr val="858585"/>
                  </a:solidFill>
                  <a:latin typeface="Roboto"/>
                  <a:ea typeface="Roboto"/>
                  <a:cs typeface="Roboto"/>
                  <a:sym typeface="Roboto"/>
                </a:rPr>
                <a:t>traightforward</a:t>
              </a:r>
              <a:r>
                <a:rPr lang="en-US" sz="1100">
                  <a:solidFill>
                    <a:srgbClr val="858585"/>
                  </a:solidFill>
                  <a:latin typeface="Roboto"/>
                  <a:ea typeface="Roboto"/>
                  <a:cs typeface="Roboto"/>
                  <a:sym typeface="Roboto"/>
                </a:rPr>
                <a:t> translation according to a </a:t>
              </a:r>
              <a:r>
                <a:rPr lang="en-US" sz="1100">
                  <a:solidFill>
                    <a:srgbClr val="858585"/>
                  </a:solidFill>
                  <a:latin typeface="Roboto"/>
                  <a:ea typeface="Roboto"/>
                  <a:cs typeface="Roboto"/>
                  <a:sym typeface="Roboto"/>
                </a:rPr>
                <a:t>schema file </a:t>
              </a:r>
              <a:endParaRPr sz="1100">
                <a:solidFill>
                  <a:srgbClr val="858585"/>
                </a:solidFill>
                <a:latin typeface="Roboto"/>
                <a:ea typeface="Roboto"/>
                <a:cs typeface="Roboto"/>
                <a:sym typeface="Roboto"/>
              </a:endParaRPr>
            </a:p>
          </p:txBody>
        </p:sp>
      </p:grpSp>
      <p:grpSp>
        <p:nvGrpSpPr>
          <p:cNvPr id="125" name="Google Shape;125;gf7c33118e2_0_42"/>
          <p:cNvGrpSpPr/>
          <p:nvPr/>
        </p:nvGrpSpPr>
        <p:grpSpPr>
          <a:xfrm>
            <a:off x="9150952" y="2609468"/>
            <a:ext cx="2278746" cy="2530573"/>
            <a:chOff x="6863386" y="1957150"/>
            <a:chExt cx="1709102" cy="1897977"/>
          </a:xfrm>
        </p:grpSpPr>
        <p:sp>
          <p:nvSpPr>
            <p:cNvPr id="126" name="Google Shape;126;gf7c33118e2_0_42"/>
            <p:cNvSpPr/>
            <p:nvPr/>
          </p:nvSpPr>
          <p:spPr>
            <a:xfrm>
              <a:off x="7420786" y="1957150"/>
              <a:ext cx="594300" cy="594300"/>
            </a:xfrm>
            <a:prstGeom prst="ellipse">
              <a:avLst/>
            </a:prstGeom>
            <a:noFill/>
            <a:ln cap="flat" cmpd="sng" w="38100">
              <a:solidFill>
                <a:srgbClr val="858585"/>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27" name="Google Shape;127;gf7c33118e2_0_42"/>
            <p:cNvSpPr txBox="1"/>
            <p:nvPr/>
          </p:nvSpPr>
          <p:spPr>
            <a:xfrm>
              <a:off x="6863388" y="2660925"/>
              <a:ext cx="1709100" cy="446400"/>
            </a:xfrm>
            <a:prstGeom prst="rect">
              <a:avLst/>
            </a:prstGeom>
            <a:noFill/>
            <a:ln>
              <a:noFill/>
            </a:ln>
          </p:spPr>
          <p:txBody>
            <a:bodyPr anchorCtr="0" anchor="b" bIns="121900" lIns="121900" spcFirstLastPara="1" rIns="121900" wrap="square" tIns="121900">
              <a:noAutofit/>
            </a:bodyPr>
            <a:lstStyle/>
            <a:p>
              <a:pPr indent="0" lvl="0" marL="0" rtl="0" algn="ctr">
                <a:lnSpc>
                  <a:spcPct val="115000"/>
                </a:lnSpc>
                <a:spcBef>
                  <a:spcPts val="0"/>
                </a:spcBef>
                <a:spcAft>
                  <a:spcPts val="0"/>
                </a:spcAft>
                <a:buNone/>
              </a:pPr>
              <a:r>
                <a:rPr b="1" lang="en-US" sz="1300">
                  <a:solidFill>
                    <a:srgbClr val="858585"/>
                  </a:solidFill>
                  <a:latin typeface="Roboto"/>
                  <a:ea typeface="Roboto"/>
                  <a:cs typeface="Roboto"/>
                  <a:sym typeface="Roboto"/>
                </a:rPr>
                <a:t>XGBOOST learner</a:t>
              </a:r>
              <a:endParaRPr b="1" sz="1300">
                <a:solidFill>
                  <a:srgbClr val="858585"/>
                </a:solidFill>
                <a:latin typeface="Roboto"/>
                <a:ea typeface="Roboto"/>
                <a:cs typeface="Roboto"/>
                <a:sym typeface="Roboto"/>
              </a:endParaRPr>
            </a:p>
          </p:txBody>
        </p:sp>
        <p:sp>
          <p:nvSpPr>
            <p:cNvPr id="128" name="Google Shape;128;gf7c33118e2_0_42"/>
            <p:cNvSpPr txBox="1"/>
            <p:nvPr/>
          </p:nvSpPr>
          <p:spPr>
            <a:xfrm>
              <a:off x="6863386" y="3117727"/>
              <a:ext cx="1709100" cy="737400"/>
            </a:xfrm>
            <a:prstGeom prst="rect">
              <a:avLst/>
            </a:prstGeom>
            <a:noFill/>
            <a:ln>
              <a:noFill/>
            </a:ln>
          </p:spPr>
          <p:txBody>
            <a:bodyPr anchorCtr="0" anchor="t" bIns="121900" lIns="121900" spcFirstLastPara="1" rIns="121900" wrap="square" tIns="121900">
              <a:noAutofit/>
            </a:bodyPr>
            <a:lstStyle/>
            <a:p>
              <a:pPr indent="0" lvl="0" marL="0" rtl="0" algn="ctr">
                <a:lnSpc>
                  <a:spcPct val="115000"/>
                </a:lnSpc>
                <a:spcBef>
                  <a:spcPts val="0"/>
                </a:spcBef>
                <a:spcAft>
                  <a:spcPts val="2100"/>
                </a:spcAft>
                <a:buNone/>
              </a:pPr>
              <a:r>
                <a:t/>
              </a:r>
              <a:endParaRPr sz="1100">
                <a:solidFill>
                  <a:srgbClr val="858585"/>
                </a:solidFill>
                <a:latin typeface="Roboto"/>
                <a:ea typeface="Roboto"/>
                <a:cs typeface="Roboto"/>
                <a:sym typeface="Roboto"/>
              </a:endParaRPr>
            </a:p>
          </p:txBody>
        </p:sp>
      </p:grpSp>
      <p:grpSp>
        <p:nvGrpSpPr>
          <p:cNvPr id="129" name="Google Shape;129;gf7c33118e2_0_42"/>
          <p:cNvGrpSpPr/>
          <p:nvPr/>
        </p:nvGrpSpPr>
        <p:grpSpPr>
          <a:xfrm>
            <a:off x="762025" y="2609468"/>
            <a:ext cx="3401515" cy="2647379"/>
            <a:chOff x="571533" y="1957150"/>
            <a:chExt cx="2551200" cy="1985584"/>
          </a:xfrm>
        </p:grpSpPr>
        <p:sp>
          <p:nvSpPr>
            <p:cNvPr id="130" name="Google Shape;130;gf7c33118e2_0_42"/>
            <p:cNvSpPr/>
            <p:nvPr/>
          </p:nvSpPr>
          <p:spPr>
            <a:xfrm>
              <a:off x="1151886" y="1957150"/>
              <a:ext cx="594300" cy="594300"/>
            </a:xfrm>
            <a:prstGeom prst="ellipse">
              <a:avLst/>
            </a:prstGeom>
            <a:noFill/>
            <a:ln cap="flat" cmpd="sng" w="38100">
              <a:solidFill>
                <a:srgbClr val="A72A1E"/>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31" name="Google Shape;131;gf7c33118e2_0_42"/>
            <p:cNvSpPr txBox="1"/>
            <p:nvPr/>
          </p:nvSpPr>
          <p:spPr>
            <a:xfrm>
              <a:off x="594488" y="2660925"/>
              <a:ext cx="1709100" cy="446400"/>
            </a:xfrm>
            <a:prstGeom prst="rect">
              <a:avLst/>
            </a:prstGeom>
            <a:noFill/>
            <a:ln>
              <a:noFill/>
            </a:ln>
          </p:spPr>
          <p:txBody>
            <a:bodyPr anchorCtr="0" anchor="b" bIns="121900" lIns="121900" spcFirstLastPara="1" rIns="121900" wrap="square" tIns="121900">
              <a:noAutofit/>
            </a:bodyPr>
            <a:lstStyle/>
            <a:p>
              <a:pPr indent="0" lvl="0" marL="0" rtl="0" algn="ctr">
                <a:lnSpc>
                  <a:spcPct val="115000"/>
                </a:lnSpc>
                <a:spcBef>
                  <a:spcPts val="0"/>
                </a:spcBef>
                <a:spcAft>
                  <a:spcPts val="0"/>
                </a:spcAft>
                <a:buNone/>
              </a:pPr>
              <a:r>
                <a:rPr b="1" lang="en-US" sz="1300">
                  <a:solidFill>
                    <a:srgbClr val="A72A1E"/>
                  </a:solidFill>
                  <a:latin typeface="Roboto"/>
                  <a:ea typeface="Roboto"/>
                  <a:cs typeface="Roboto"/>
                  <a:sym typeface="Roboto"/>
                </a:rPr>
                <a:t>Scraper’s output</a:t>
              </a:r>
              <a:endParaRPr b="1" sz="1300">
                <a:solidFill>
                  <a:srgbClr val="A72A1E"/>
                </a:solidFill>
                <a:latin typeface="Roboto"/>
                <a:ea typeface="Roboto"/>
                <a:cs typeface="Roboto"/>
                <a:sym typeface="Roboto"/>
              </a:endParaRPr>
            </a:p>
          </p:txBody>
        </p:sp>
        <p:sp>
          <p:nvSpPr>
            <p:cNvPr id="132" name="Google Shape;132;gf7c33118e2_0_42"/>
            <p:cNvSpPr txBox="1"/>
            <p:nvPr/>
          </p:nvSpPr>
          <p:spPr>
            <a:xfrm>
              <a:off x="571533" y="3117734"/>
              <a:ext cx="2551200" cy="825000"/>
            </a:xfrm>
            <a:prstGeom prst="rect">
              <a:avLst/>
            </a:prstGeom>
            <a:noFill/>
            <a:ln>
              <a:noFill/>
            </a:ln>
          </p:spPr>
          <p:txBody>
            <a:bodyPr anchorCtr="0" anchor="t" bIns="121900" lIns="121900" spcFirstLastPara="1" rIns="121900" wrap="square" tIns="121900">
              <a:noAutofit/>
            </a:bodyPr>
            <a:lstStyle/>
            <a:p>
              <a:pPr indent="0" lvl="0" marL="0" rtl="0" algn="l">
                <a:spcBef>
                  <a:spcPts val="0"/>
                </a:spcBef>
                <a:spcAft>
                  <a:spcPts val="0"/>
                </a:spcAft>
                <a:buNone/>
              </a:pPr>
              <a:r>
                <a:rPr lang="en-US" sz="1100">
                  <a:solidFill>
                    <a:srgbClr val="A72A1E"/>
                  </a:solidFill>
                  <a:latin typeface="Roboto"/>
                  <a:ea typeface="Roboto"/>
                  <a:cs typeface="Roboto"/>
                  <a:sym typeface="Roboto"/>
                </a:rPr>
                <a:t>                 3 different files:</a:t>
              </a:r>
              <a:endParaRPr sz="1100">
                <a:solidFill>
                  <a:srgbClr val="A72A1E"/>
                </a:solidFill>
                <a:latin typeface="Roboto"/>
                <a:ea typeface="Roboto"/>
                <a:cs typeface="Roboto"/>
                <a:sym typeface="Roboto"/>
              </a:endParaRPr>
            </a:p>
            <a:p>
              <a:pPr indent="0" lvl="0" marL="0" rtl="0" algn="l">
                <a:spcBef>
                  <a:spcPts val="0"/>
                </a:spcBef>
                <a:spcAft>
                  <a:spcPts val="0"/>
                </a:spcAft>
                <a:buNone/>
              </a:pPr>
              <a:r>
                <a:t/>
              </a:r>
              <a:endParaRPr sz="1100">
                <a:solidFill>
                  <a:srgbClr val="A72A1E"/>
                </a:solidFill>
                <a:latin typeface="Roboto"/>
                <a:ea typeface="Roboto"/>
                <a:cs typeface="Roboto"/>
                <a:sym typeface="Roboto"/>
              </a:endParaRPr>
            </a:p>
            <a:p>
              <a:pPr indent="-317500" lvl="0" marL="457200" rtl="0" algn="l">
                <a:spcBef>
                  <a:spcPts val="0"/>
                </a:spcBef>
                <a:spcAft>
                  <a:spcPts val="0"/>
                </a:spcAft>
                <a:buClr>
                  <a:srgbClr val="A72A1E"/>
                </a:buClr>
                <a:buSzPts val="1400"/>
                <a:buChar char="●"/>
              </a:pPr>
              <a:r>
                <a:rPr lang="en-US" sz="1100">
                  <a:solidFill>
                    <a:srgbClr val="A72A1E"/>
                  </a:solidFill>
                  <a:latin typeface="Roboto"/>
                  <a:ea typeface="Roboto"/>
                  <a:cs typeface="Roboto"/>
                  <a:sym typeface="Roboto"/>
                </a:rPr>
                <a:t>File changes history</a:t>
              </a:r>
              <a:endParaRPr sz="1100">
                <a:solidFill>
                  <a:srgbClr val="A72A1E"/>
                </a:solidFill>
                <a:latin typeface="Roboto"/>
                <a:ea typeface="Roboto"/>
                <a:cs typeface="Roboto"/>
                <a:sym typeface="Roboto"/>
              </a:endParaRPr>
            </a:p>
            <a:p>
              <a:pPr indent="-317500" lvl="0" marL="457200" rtl="0" algn="l">
                <a:spcBef>
                  <a:spcPts val="0"/>
                </a:spcBef>
                <a:spcAft>
                  <a:spcPts val="0"/>
                </a:spcAft>
                <a:buClr>
                  <a:srgbClr val="A72A1E"/>
                </a:buClr>
                <a:buSzPts val="1400"/>
                <a:buChar char="●"/>
              </a:pPr>
              <a:r>
                <a:rPr lang="en-US" sz="1100">
                  <a:solidFill>
                    <a:srgbClr val="A72A1E"/>
                  </a:solidFill>
                  <a:latin typeface="Roboto"/>
                  <a:ea typeface="Roboto"/>
                  <a:cs typeface="Roboto"/>
                  <a:sym typeface="Roboto"/>
                </a:rPr>
                <a:t>Mapping between code changes </a:t>
              </a:r>
              <a:endParaRPr sz="1100">
                <a:solidFill>
                  <a:srgbClr val="A72A1E"/>
                </a:solidFill>
                <a:latin typeface="Roboto"/>
                <a:ea typeface="Roboto"/>
                <a:cs typeface="Roboto"/>
                <a:sym typeface="Roboto"/>
              </a:endParaRPr>
            </a:p>
            <a:p>
              <a:pPr indent="0" lvl="0" marL="457200" rtl="0" algn="l">
                <a:spcBef>
                  <a:spcPts val="0"/>
                </a:spcBef>
                <a:spcAft>
                  <a:spcPts val="0"/>
                </a:spcAft>
                <a:buNone/>
              </a:pPr>
              <a:r>
                <a:rPr lang="en-US" sz="1100">
                  <a:solidFill>
                    <a:srgbClr val="A72A1E"/>
                  </a:solidFill>
                  <a:latin typeface="Roboto"/>
                  <a:ea typeface="Roboto"/>
                  <a:cs typeface="Roboto"/>
                  <a:sym typeface="Roboto"/>
                </a:rPr>
                <a:t>and test names</a:t>
              </a:r>
              <a:endParaRPr sz="1100">
                <a:solidFill>
                  <a:srgbClr val="A72A1E"/>
                </a:solidFill>
                <a:latin typeface="Roboto"/>
                <a:ea typeface="Roboto"/>
                <a:cs typeface="Roboto"/>
                <a:sym typeface="Roboto"/>
              </a:endParaRPr>
            </a:p>
            <a:p>
              <a:pPr indent="-317500" lvl="0" marL="457200" rtl="0" algn="l">
                <a:spcBef>
                  <a:spcPts val="0"/>
                </a:spcBef>
                <a:spcAft>
                  <a:spcPts val="0"/>
                </a:spcAft>
                <a:buClr>
                  <a:srgbClr val="A72A1E"/>
                </a:buClr>
                <a:buSzPts val="1400"/>
                <a:buChar char="●"/>
              </a:pPr>
              <a:r>
                <a:rPr lang="en-US" sz="1100">
                  <a:solidFill>
                    <a:srgbClr val="A72A1E"/>
                  </a:solidFill>
                  <a:latin typeface="Roboto"/>
                  <a:ea typeface="Roboto"/>
                  <a:cs typeface="Roboto"/>
                  <a:sym typeface="Roboto"/>
                </a:rPr>
                <a:t>Mapping between test </a:t>
              </a:r>
              <a:endParaRPr sz="1100">
                <a:solidFill>
                  <a:srgbClr val="A72A1E"/>
                </a:solidFill>
                <a:latin typeface="Roboto"/>
                <a:ea typeface="Roboto"/>
                <a:cs typeface="Roboto"/>
                <a:sym typeface="Roboto"/>
              </a:endParaRPr>
            </a:p>
            <a:p>
              <a:pPr indent="0" lvl="0" marL="457200" rtl="0" algn="l">
                <a:spcBef>
                  <a:spcPts val="0"/>
                </a:spcBef>
                <a:spcAft>
                  <a:spcPts val="0"/>
                </a:spcAft>
                <a:buNone/>
              </a:pPr>
              <a:r>
                <a:rPr lang="en-US" sz="1100">
                  <a:solidFill>
                    <a:srgbClr val="A72A1E"/>
                  </a:solidFill>
                  <a:latin typeface="Roboto"/>
                  <a:ea typeface="Roboto"/>
                  <a:cs typeface="Roboto"/>
                  <a:sym typeface="Roboto"/>
                </a:rPr>
                <a:t>names </a:t>
              </a:r>
              <a:r>
                <a:rPr lang="en-US" sz="1100">
                  <a:solidFill>
                    <a:srgbClr val="A72A1E"/>
                  </a:solidFill>
                  <a:latin typeface="Roboto"/>
                  <a:ea typeface="Roboto"/>
                  <a:cs typeface="Roboto"/>
                  <a:sym typeface="Roboto"/>
                </a:rPr>
                <a:t>and</a:t>
              </a:r>
              <a:r>
                <a:rPr lang="en-US" sz="1100">
                  <a:solidFill>
                    <a:srgbClr val="A72A1E"/>
                  </a:solidFill>
                  <a:latin typeface="Roboto"/>
                  <a:ea typeface="Roboto"/>
                  <a:cs typeface="Roboto"/>
                  <a:sym typeface="Roboto"/>
                </a:rPr>
                <a:t> files</a:t>
              </a:r>
              <a:endParaRPr sz="1100">
                <a:solidFill>
                  <a:srgbClr val="A72A1E"/>
                </a:solidFill>
                <a:latin typeface="Roboto"/>
                <a:ea typeface="Roboto"/>
                <a:cs typeface="Roboto"/>
                <a:sym typeface="Roboto"/>
              </a:endParaRPr>
            </a:p>
          </p:txBody>
        </p:sp>
      </p:grpSp>
      <p:cxnSp>
        <p:nvCxnSpPr>
          <p:cNvPr id="133" name="Google Shape;133;gf7c33118e2_0_42"/>
          <p:cNvCxnSpPr/>
          <p:nvPr/>
        </p:nvCxnSpPr>
        <p:spPr>
          <a:xfrm>
            <a:off x="2747819" y="3028457"/>
            <a:ext cx="1287600" cy="0"/>
          </a:xfrm>
          <a:prstGeom prst="straightConnector1">
            <a:avLst/>
          </a:prstGeom>
          <a:noFill/>
          <a:ln cap="flat" cmpd="sng" w="38100">
            <a:solidFill>
              <a:schemeClr val="dk2"/>
            </a:solidFill>
            <a:prstDash val="solid"/>
            <a:round/>
            <a:headEnd len="med" w="med" type="none"/>
            <a:tailEnd len="med" w="med" type="triangle"/>
          </a:ln>
        </p:spPr>
      </p:cxnSp>
      <p:cxnSp>
        <p:nvCxnSpPr>
          <p:cNvPr id="134" name="Google Shape;134;gf7c33118e2_0_42"/>
          <p:cNvCxnSpPr/>
          <p:nvPr/>
        </p:nvCxnSpPr>
        <p:spPr>
          <a:xfrm>
            <a:off x="5567219" y="3028457"/>
            <a:ext cx="1287600" cy="0"/>
          </a:xfrm>
          <a:prstGeom prst="straightConnector1">
            <a:avLst/>
          </a:prstGeom>
          <a:noFill/>
          <a:ln cap="flat" cmpd="sng" w="38100">
            <a:solidFill>
              <a:schemeClr val="dk2"/>
            </a:solidFill>
            <a:prstDash val="solid"/>
            <a:round/>
            <a:headEnd len="med" w="med" type="none"/>
            <a:tailEnd len="med" w="med" type="triangle"/>
          </a:ln>
        </p:spPr>
      </p:cxnSp>
      <p:cxnSp>
        <p:nvCxnSpPr>
          <p:cNvPr id="135" name="Google Shape;135;gf7c33118e2_0_42"/>
          <p:cNvCxnSpPr/>
          <p:nvPr/>
        </p:nvCxnSpPr>
        <p:spPr>
          <a:xfrm>
            <a:off x="8249144" y="3037107"/>
            <a:ext cx="1287600" cy="0"/>
          </a:xfrm>
          <a:prstGeom prst="straightConnector1">
            <a:avLst/>
          </a:prstGeom>
          <a:noFill/>
          <a:ln cap="flat" cmpd="sng" w="38100">
            <a:solidFill>
              <a:schemeClr val="dk2"/>
            </a:solidFill>
            <a:prstDash val="solid"/>
            <a:round/>
            <a:headEnd len="med" w="med" type="none"/>
            <a:tailEnd len="med" w="med" type="triangle"/>
          </a:ln>
        </p:spPr>
      </p:cxn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7"/>
          <p:cNvSpPr txBox="1"/>
          <p:nvPr>
            <p:ph type="title"/>
          </p:nvPr>
        </p:nvSpPr>
        <p:spPr>
          <a:xfrm>
            <a:off x="415600" y="593367"/>
            <a:ext cx="11360700" cy="943200"/>
          </a:xfrm>
          <a:prstGeom prst="rect">
            <a:avLst/>
          </a:prstGeom>
          <a:noFill/>
          <a:ln>
            <a:noFill/>
          </a:ln>
        </p:spPr>
        <p:txBody>
          <a:bodyPr anchorCtr="0" anchor="ctr" bIns="45700" lIns="45700" spcFirstLastPara="1" rIns="45700" wrap="square" tIns="45700">
            <a:normAutofit/>
          </a:bodyPr>
          <a:lstStyle/>
          <a:p>
            <a:pPr indent="0" lvl="0" marL="0" rtl="0" algn="l">
              <a:lnSpc>
                <a:spcPct val="90000"/>
              </a:lnSpc>
              <a:spcBef>
                <a:spcPts val="0"/>
              </a:spcBef>
              <a:spcAft>
                <a:spcPts val="0"/>
              </a:spcAft>
              <a:buClr>
                <a:srgbClr val="000000"/>
              </a:buClr>
              <a:buSzPts val="4400"/>
              <a:buFont typeface="Calibri"/>
              <a:buNone/>
            </a:pPr>
            <a:r>
              <a:rPr lang="en-US"/>
              <a:t>Architecture</a:t>
            </a:r>
            <a:endParaRPr/>
          </a:p>
        </p:txBody>
      </p:sp>
      <p:sp>
        <p:nvSpPr>
          <p:cNvPr id="141" name="Google Shape;141;p7"/>
          <p:cNvSpPr txBox="1"/>
          <p:nvPr>
            <p:ph idx="1" type="body"/>
          </p:nvPr>
        </p:nvSpPr>
        <p:spPr>
          <a:xfrm>
            <a:off x="415600" y="1688433"/>
            <a:ext cx="11360700" cy="4403700"/>
          </a:xfrm>
          <a:prstGeom prst="rect">
            <a:avLst/>
          </a:prstGeom>
          <a:noFill/>
          <a:ln>
            <a:noFill/>
          </a:ln>
        </p:spPr>
        <p:txBody>
          <a:bodyPr anchorCtr="0" anchor="t" bIns="45700" lIns="45700" spcFirstLastPara="1" rIns="45700" wrap="square" tIns="45700">
            <a:normAutofit/>
          </a:bodyPr>
          <a:lstStyle/>
          <a:p>
            <a:pPr indent="-381000" lvl="0" marL="457200" rtl="0" algn="l">
              <a:lnSpc>
                <a:spcPct val="90000"/>
              </a:lnSpc>
              <a:spcBef>
                <a:spcPts val="0"/>
              </a:spcBef>
              <a:spcAft>
                <a:spcPts val="0"/>
              </a:spcAft>
              <a:buClr>
                <a:srgbClr val="000000"/>
              </a:buClr>
              <a:buSzPts val="2400"/>
              <a:buChar char="●"/>
            </a:pPr>
            <a:r>
              <a:rPr lang="en-US">
                <a:solidFill>
                  <a:srgbClr val="000000"/>
                </a:solidFill>
              </a:rPr>
              <a:t>The data are stored according the schema defined in the Facebook article with minor modifications</a:t>
            </a:r>
            <a:endParaRPr>
              <a:solidFill>
                <a:srgbClr val="000000"/>
              </a:solidFill>
            </a:endParaRPr>
          </a:p>
          <a:p>
            <a:pPr indent="0" lvl="0" marL="457200" rtl="0" algn="l">
              <a:lnSpc>
                <a:spcPct val="90000"/>
              </a:lnSpc>
              <a:spcBef>
                <a:spcPts val="0"/>
              </a:spcBef>
              <a:spcAft>
                <a:spcPts val="0"/>
              </a:spcAft>
              <a:buNone/>
            </a:pPr>
            <a:r>
              <a:t/>
            </a:r>
            <a:endParaRPr>
              <a:solidFill>
                <a:srgbClr val="000000"/>
              </a:solidFill>
            </a:endParaRPr>
          </a:p>
          <a:p>
            <a:pPr indent="-381000" lvl="0" marL="457200" rtl="0" algn="l">
              <a:lnSpc>
                <a:spcPct val="90000"/>
              </a:lnSpc>
              <a:spcBef>
                <a:spcPts val="1000"/>
              </a:spcBef>
              <a:spcAft>
                <a:spcPts val="0"/>
              </a:spcAft>
              <a:buClr>
                <a:srgbClr val="000000"/>
              </a:buClr>
              <a:buSzPts val="2400"/>
              <a:buChar char="●"/>
            </a:pPr>
            <a:r>
              <a:rPr lang="en-US">
                <a:solidFill>
                  <a:srgbClr val="000000"/>
                </a:solidFill>
              </a:rPr>
              <a:t>We used first xgboost classifier and then turn to xgboost regressor according to the Facebook article</a:t>
            </a:r>
            <a:endParaRPr>
              <a:solidFill>
                <a:srgbClr val="000000"/>
              </a:solidFill>
            </a:endParaRPr>
          </a:p>
          <a:p>
            <a:pPr indent="0" lvl="0" marL="457200" rtl="0" algn="l">
              <a:lnSpc>
                <a:spcPct val="90000"/>
              </a:lnSpc>
              <a:spcBef>
                <a:spcPts val="1000"/>
              </a:spcBef>
              <a:spcAft>
                <a:spcPts val="0"/>
              </a:spcAft>
              <a:buNone/>
            </a:pPr>
            <a:r>
              <a:t/>
            </a:r>
            <a:endParaRPr>
              <a:solidFill>
                <a:srgbClr val="000000"/>
              </a:solidFill>
            </a:endParaRPr>
          </a:p>
          <a:p>
            <a:pPr indent="-381000" lvl="0" marL="457200" rtl="0" algn="l">
              <a:lnSpc>
                <a:spcPct val="90000"/>
              </a:lnSpc>
              <a:spcBef>
                <a:spcPts val="1000"/>
              </a:spcBef>
              <a:spcAft>
                <a:spcPts val="0"/>
              </a:spcAft>
              <a:buClr>
                <a:srgbClr val="000000"/>
              </a:buClr>
              <a:buSzPts val="2400"/>
              <a:buChar char="●"/>
            </a:pPr>
            <a:r>
              <a:rPr lang="en-US">
                <a:solidFill>
                  <a:srgbClr val="000000"/>
                </a:solidFill>
              </a:rPr>
              <a:t>Special treatment to handle imbalanced data (more negative results) was required</a:t>
            </a:r>
            <a:endParaRPr>
              <a:solidFill>
                <a:srgbClr val="000000"/>
              </a:solidFill>
            </a:endParaRPr>
          </a:p>
          <a:p>
            <a:pPr indent="0" lvl="0" marL="0" rtl="0" algn="l">
              <a:lnSpc>
                <a:spcPct val="90000"/>
              </a:lnSpc>
              <a:spcBef>
                <a:spcPts val="1000"/>
              </a:spcBef>
              <a:spcAft>
                <a:spcPts val="0"/>
              </a:spcAft>
              <a:buNone/>
            </a:pPr>
            <a:r>
              <a:t/>
            </a:r>
            <a:endParaRPr>
              <a:solidFill>
                <a:srgbClr val="000000"/>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