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8E5BC-0DBE-41D1-9BC4-77D69581B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4A2F86-9E93-4FAD-AD4B-8A238153A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84800-EA17-4E73-BA45-AECFD7A0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85C3B-BEDC-4508-8CAA-2ACFFEAC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148D5-793B-42BA-B3D2-FD4CBFDD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0D352-A02C-4A38-A065-82121571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540AE-60B5-4B30-A0CC-63391C06E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4EF11-114A-4198-987B-3B588F2D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E30CC-3C16-46B2-8860-42AC06FD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5FAAC-ECB1-48DE-876B-88B129D1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8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6A656E-0089-4361-89DB-581F1EC3E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60A5B-A3C2-478D-8588-68F93B00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F879-3E31-4BC3-A122-F773A5E2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B2D9D-B922-4498-A5B1-BEFE9C45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74B48-1907-4334-96A3-A60B246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8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AC1F2-0E67-4D5E-B2DF-41F78D2B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78D5F-CF04-4370-AF52-CD99BFB6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2446E-1313-44B8-8799-EC823ADB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562C9-AC6F-453B-A3C8-2B7DD0D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4B71E-98F0-4B64-965A-CE584013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25CB6-455A-496D-81F4-46CD8A04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C80D3-D2EC-40FB-B374-7D622CFFF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F1C59-5C64-4F0E-B7F5-94F54C65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71302-50DB-43CB-9BE9-545513E9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FA25-A3D1-4B15-9E85-D8CFF58A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B0A4-2527-46EB-9F97-565802BC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19A8E-A10F-49C7-B04F-9B519259F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D8A4A-DA2C-4301-9932-A2E82142E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12C7B-EFBF-44A0-95CA-9A8CF65B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79892-422E-4E80-9815-CA7261D1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06F08-2F6B-4737-A8F9-00658D94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5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05039-C03B-41E4-B542-A02FF864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3D80F-1B69-4FBB-A4EE-92F16624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4299E6-83F5-439F-8D61-BC2946B6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9F9A80-0BD2-4364-9C9A-F565F38EE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2700C-3290-4C2D-909F-AA3DB0BD6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C56E24-D162-4CDA-B441-E1881470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FD33C1-750A-4FCF-99CE-C51CF2FF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CC3D93-36BC-4845-B58F-4DE402F8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9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05CCF-714E-4C80-9ECC-3855ACAF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9EC1DA-1A20-4D8E-A0AA-0013FA22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CA189A-92AE-4853-9230-1727C7B3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92A0DD-2728-4D62-A43C-1BE59E3A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0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B24F32-2C79-49E9-BB45-3862322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EC1E0A-D9C6-4605-874E-63B3614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D882F5-4C7D-4A41-926B-EC678F16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072FD-89DB-4270-A9CE-40B2CB2A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8A6C4-11EF-428E-832E-7E0EFD34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599C8-5971-48F2-ABBC-DD5F53174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6545-8FCC-40A9-824B-86C90533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3441B-E4F4-40B3-A3E2-E27DF41D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75672-2132-4DCA-B8F8-B74AD49E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167BD-73CE-48C9-BAFF-91EF7FA2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E7E40-03D1-4568-8FE9-B96571CD3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0F13C-BF89-4C7B-8D8B-D71F0E82F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0EC64-328F-4D36-9E68-A5CCB2A1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2CB94-5A3A-4252-9919-65EB8666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B1705-4A84-4A43-9E30-4A0F8A21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0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2E9996-AF46-4BD4-82AC-B4477799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DA093-93BD-45E2-80C1-BE3231A7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259C2-D923-4EDD-81CF-BF87D1F5E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A4F4-A3A8-4E75-9990-56E89297B26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06310-DC14-41A8-93FA-B838AB08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E6E08-C3DC-480A-8BC3-8D6A59F90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7CB-0DE2-461B-BB3C-FB2CF6A9C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4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39EAA-3060-489C-B8D3-A21DFEBF9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8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16600" dirty="0"/>
              <a:t>STL</a:t>
            </a:r>
            <a:r>
              <a:rPr lang="zh-CN" altLang="en-US" sz="16600" dirty="0"/>
              <a:t>入门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7193FF-2DBA-46BF-96F2-F93654B561FE}"/>
              </a:ext>
            </a:extLst>
          </p:cNvPr>
          <p:cNvSpPr txBox="1"/>
          <p:nvPr/>
        </p:nvSpPr>
        <p:spPr>
          <a:xfrm>
            <a:off x="3426692" y="2299999"/>
            <a:ext cx="332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和一点点</a:t>
            </a:r>
            <a:r>
              <a:rPr lang="en-US" altLang="zh-CN" sz="1400" dirty="0" err="1"/>
              <a:t>c++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625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43C94C2-F738-472E-8FA8-921D1438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881582"/>
            <a:ext cx="3810000" cy="2857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1989E9-5DB7-4C10-9010-36E12CC7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4738"/>
            <a:ext cx="4461164" cy="32343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E4C7F23-06D9-4123-B00E-AE54FB33A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5862-77C6-4F39-A38C-24D0CC4A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A27AF-56F5-45A9-BDE6-661A963F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trike="sngStrike" dirty="0"/>
              <a:t>一点</a:t>
            </a:r>
            <a:r>
              <a:rPr lang="en-US" altLang="zh-CN" strike="sngStrike" dirty="0" err="1"/>
              <a:t>c++</a:t>
            </a:r>
            <a:endParaRPr lang="en-US" altLang="zh-CN" strike="sngStrike" dirty="0"/>
          </a:p>
          <a:p>
            <a:r>
              <a:rPr lang="en-US" altLang="zh-CN" dirty="0"/>
              <a:t>sort</a:t>
            </a:r>
          </a:p>
          <a:p>
            <a:r>
              <a:rPr lang="en-US" altLang="zh-CN" dirty="0"/>
              <a:t>vector</a:t>
            </a:r>
          </a:p>
          <a:p>
            <a:r>
              <a:rPr lang="en-US" altLang="zh-CN" dirty="0"/>
              <a:t>set</a:t>
            </a:r>
          </a:p>
          <a:p>
            <a:r>
              <a:rPr lang="en-US" altLang="zh-CN" dirty="0"/>
              <a:t>map</a:t>
            </a:r>
          </a:p>
          <a:p>
            <a:r>
              <a:rPr lang="en-US" altLang="zh-CN" dirty="0"/>
              <a:t>stack</a:t>
            </a:r>
          </a:p>
          <a:p>
            <a:r>
              <a:rPr lang="en-US" altLang="zh-CN" dirty="0"/>
              <a:t>queue</a:t>
            </a:r>
          </a:p>
          <a:p>
            <a:r>
              <a:rPr lang="en-US" altLang="zh-CN" dirty="0" err="1"/>
              <a:t>priority_queue</a:t>
            </a:r>
            <a:endParaRPr lang="en-US" altLang="zh-CN" dirty="0"/>
          </a:p>
          <a:p>
            <a:pPr marL="0" indent="0" algn="r">
              <a:buNone/>
            </a:pPr>
            <a:r>
              <a:rPr lang="zh-CN" altLang="en-US" sz="600" dirty="0"/>
              <a:t>的一些最最最基本的东西</a:t>
            </a:r>
          </a:p>
        </p:txBody>
      </p:sp>
    </p:spTree>
    <p:extLst>
      <p:ext uri="{BB962C8B-B14F-4D97-AF65-F5344CB8AC3E}">
        <p14:creationId xmlns:p14="http://schemas.microsoft.com/office/powerpoint/2010/main" val="239986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E9D96-E103-412D-97FB-6275484D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43925-03A5-4E1A-83F2-D777809E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template &lt;class </a:t>
            </a:r>
            <a:r>
              <a:rPr lang="en-US" altLang="zh-CN" dirty="0" err="1"/>
              <a:t>RandomAccessIterator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void sort (</a:t>
            </a:r>
            <a:r>
              <a:rPr lang="en-US" altLang="zh-CN" dirty="0" err="1"/>
              <a:t>RandomAccessIterator</a:t>
            </a:r>
            <a:r>
              <a:rPr lang="en-US" altLang="zh-CN" dirty="0"/>
              <a:t> first, </a:t>
            </a:r>
            <a:r>
              <a:rPr lang="en-US" altLang="zh-CN" dirty="0" err="1"/>
              <a:t>RandomAccessIterator</a:t>
            </a:r>
            <a:r>
              <a:rPr lang="en-US" altLang="zh-CN" dirty="0"/>
              <a:t> last);</a:t>
            </a:r>
          </a:p>
          <a:p>
            <a:endParaRPr lang="en-US" altLang="zh-CN" dirty="0"/>
          </a:p>
          <a:p>
            <a:r>
              <a:rPr lang="en-US" altLang="zh-CN" dirty="0"/>
              <a:t>template &lt;class </a:t>
            </a:r>
            <a:r>
              <a:rPr lang="en-US" altLang="zh-CN" dirty="0" err="1"/>
              <a:t>RandomAccessIterator</a:t>
            </a:r>
            <a:r>
              <a:rPr lang="en-US" altLang="zh-CN" dirty="0"/>
              <a:t>, class Compare&gt;</a:t>
            </a:r>
          </a:p>
          <a:p>
            <a:r>
              <a:rPr lang="en-US" altLang="zh-CN" dirty="0"/>
              <a:t>  void sort (</a:t>
            </a:r>
            <a:r>
              <a:rPr lang="en-US" altLang="zh-CN" dirty="0" err="1"/>
              <a:t>RandomAccessIterator</a:t>
            </a:r>
            <a:r>
              <a:rPr lang="en-US" altLang="zh-CN" dirty="0"/>
              <a:t> first, </a:t>
            </a:r>
            <a:r>
              <a:rPr lang="en-US" altLang="zh-CN" dirty="0" err="1"/>
              <a:t>RandomAccessIterator</a:t>
            </a:r>
            <a:r>
              <a:rPr lang="en-US" altLang="zh-CN" dirty="0"/>
              <a:t> last, Compare comp);</a:t>
            </a:r>
          </a:p>
          <a:p>
            <a:endParaRPr lang="en-US" altLang="zh-CN" dirty="0"/>
          </a:p>
          <a:p>
            <a:r>
              <a:rPr lang="zh-CN" altLang="en-US" dirty="0"/>
              <a:t>例题</a:t>
            </a:r>
            <a:r>
              <a:rPr lang="en-US" altLang="zh-CN" dirty="0"/>
              <a:t>uva10474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7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1B9F-CC46-41C6-888E-CAD83B9A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7B4C8-485B-462A-A620-AF8BB0DD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头文件 </a:t>
            </a:r>
            <a:r>
              <a:rPr lang="en-US" altLang="zh-CN" dirty="0"/>
              <a:t>&lt;vector&gt;</a:t>
            </a:r>
          </a:p>
          <a:p>
            <a:r>
              <a:rPr lang="zh-CN" altLang="en-US" dirty="0"/>
              <a:t>一定要掌握的部分：</a:t>
            </a:r>
            <a:endParaRPr lang="en-US" altLang="zh-CN" dirty="0"/>
          </a:p>
          <a:p>
            <a:r>
              <a:rPr lang="en-US" altLang="zh-CN" dirty="0" err="1"/>
              <a:t>push_back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clear()</a:t>
            </a:r>
          </a:p>
          <a:p>
            <a:r>
              <a:rPr lang="en-US" altLang="zh-CN" dirty="0"/>
              <a:t>begin() end()</a:t>
            </a:r>
          </a:p>
          <a:p>
            <a:r>
              <a:rPr lang="en-US" altLang="zh-CN" dirty="0"/>
              <a:t>size()</a:t>
            </a:r>
          </a:p>
          <a:p>
            <a:r>
              <a:rPr lang="zh-CN" altLang="en-US" dirty="0"/>
              <a:t>前向星存图</a:t>
            </a:r>
            <a:endParaRPr lang="en-US" altLang="zh-CN" dirty="0"/>
          </a:p>
          <a:p>
            <a:r>
              <a:rPr lang="zh-CN" altLang="en-US" dirty="0"/>
              <a:t>例题 </a:t>
            </a:r>
            <a:r>
              <a:rPr lang="en-US" altLang="zh-CN" dirty="0"/>
              <a:t>uva101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A7852-D31E-4DAB-BF43-7798D24F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91" y="0"/>
            <a:ext cx="5168209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DF764B-0362-4602-9284-9946C307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"/>
            <a:ext cx="7023791" cy="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61821-2620-4FCF-AD2E-E157B702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8EC30-C0D9-44A1-9176-06E64507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头文件 </a:t>
            </a:r>
            <a:r>
              <a:rPr lang="en-US" altLang="zh-CN" dirty="0"/>
              <a:t>&lt;set&gt;</a:t>
            </a:r>
          </a:p>
          <a:p>
            <a:r>
              <a:rPr lang="zh-CN" altLang="en-US" dirty="0"/>
              <a:t>一定要掌握的部分：</a:t>
            </a:r>
            <a:endParaRPr lang="en-US" altLang="zh-CN" dirty="0"/>
          </a:p>
          <a:p>
            <a:r>
              <a:rPr lang="en-US" altLang="zh-CN" dirty="0"/>
              <a:t>insert()</a:t>
            </a:r>
          </a:p>
          <a:p>
            <a:r>
              <a:rPr lang="en-US" altLang="zh-CN" dirty="0"/>
              <a:t>count()</a:t>
            </a:r>
          </a:p>
          <a:p>
            <a:r>
              <a:rPr lang="en-US" altLang="zh-CN" strike="sngStrike" dirty="0"/>
              <a:t>begin() end()</a:t>
            </a:r>
          </a:p>
          <a:p>
            <a:r>
              <a:rPr lang="en-US" altLang="zh-CN" dirty="0"/>
              <a:t>size() </a:t>
            </a:r>
          </a:p>
          <a:p>
            <a:r>
              <a:rPr lang="zh-CN" altLang="en-US" dirty="0"/>
              <a:t>例题 </a:t>
            </a:r>
            <a:r>
              <a:rPr lang="en-US" altLang="zh-CN" dirty="0"/>
              <a:t>uva10815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7F8E8-A49F-4945-A1F2-74FAD5B3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79255" cy="7392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E97A4C-F428-4071-A3C4-9E0CB2AF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13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36CB4-E0B6-4331-9337-D125EC26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9554-E4C8-45F4-84C8-5266EC0D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</a:t>
            </a:r>
            <a:r>
              <a:rPr lang="en-US" altLang="zh-CN" dirty="0"/>
              <a:t>&lt;map&gt;</a:t>
            </a:r>
          </a:p>
          <a:p>
            <a:r>
              <a:rPr lang="zh-CN" altLang="en-US" dirty="0"/>
              <a:t>一定要掌握的部分：</a:t>
            </a:r>
            <a:endParaRPr lang="en-US" altLang="zh-CN" dirty="0"/>
          </a:p>
          <a:p>
            <a:r>
              <a:rPr lang="en-US" altLang="zh-CN" dirty="0"/>
              <a:t>count()</a:t>
            </a:r>
          </a:p>
          <a:p>
            <a:r>
              <a:rPr lang="en-US" altLang="zh-CN" dirty="0"/>
              <a:t>push()</a:t>
            </a:r>
          </a:p>
          <a:p>
            <a:r>
              <a:rPr lang="en-US" altLang="zh-CN" strike="sngStrike" dirty="0"/>
              <a:t>begin() end() </a:t>
            </a:r>
          </a:p>
          <a:p>
            <a:r>
              <a:rPr lang="zh-CN" altLang="en-US" dirty="0"/>
              <a:t>例题 </a:t>
            </a:r>
            <a:r>
              <a:rPr lang="en-US" altLang="zh-CN" dirty="0"/>
              <a:t>uva136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28BAA-4617-4162-917C-EE2BB507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9805" cy="8839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3D2AC9-B16F-425D-9537-3D72CD70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05" y="0"/>
            <a:ext cx="4855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D32CF-E788-481D-9516-62B84910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89275-278D-4A6A-A350-A9B32960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 </a:t>
            </a:r>
            <a:r>
              <a:rPr lang="en-US" altLang="zh-CN" dirty="0"/>
              <a:t>&lt;stack&gt;</a:t>
            </a:r>
          </a:p>
          <a:p>
            <a:r>
              <a:rPr lang="zh-CN" altLang="en-US" dirty="0"/>
              <a:t>一定要掌握的部分：</a:t>
            </a:r>
            <a:endParaRPr lang="en-US" altLang="zh-CN" dirty="0"/>
          </a:p>
          <a:p>
            <a:r>
              <a:rPr lang="en-US" altLang="zh-CN" dirty="0"/>
              <a:t>empty()</a:t>
            </a:r>
          </a:p>
          <a:p>
            <a:r>
              <a:rPr lang="en-US" altLang="zh-CN" dirty="0"/>
              <a:t>top()</a:t>
            </a:r>
          </a:p>
          <a:p>
            <a:r>
              <a:rPr lang="en-US" altLang="zh-CN" dirty="0"/>
              <a:t>push()</a:t>
            </a:r>
          </a:p>
          <a:p>
            <a:r>
              <a:rPr lang="en-US" altLang="zh-CN" dirty="0"/>
              <a:t>pop()</a:t>
            </a:r>
          </a:p>
          <a:p>
            <a:r>
              <a:rPr lang="zh-CN" altLang="en-US" dirty="0"/>
              <a:t>例题 </a:t>
            </a:r>
            <a:r>
              <a:rPr lang="en-US" altLang="zh-CN" dirty="0"/>
              <a:t>uva12096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9E2A65-9C65-4F69-895C-2CE10E47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71"/>
            <a:ext cx="4419983" cy="1905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8AF85F-E542-4A41-A7E1-226577524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86"/>
          <a:stretch/>
        </p:blipFill>
        <p:spPr>
          <a:xfrm>
            <a:off x="4491950" y="0"/>
            <a:ext cx="7552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2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F1C2C-1B8F-4E3E-852A-96F9EA11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BB3EA-3E2C-4872-97A9-31F24D9A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 </a:t>
            </a:r>
            <a:r>
              <a:rPr lang="en-US" altLang="zh-CN" dirty="0"/>
              <a:t>&lt;queue&gt;</a:t>
            </a:r>
          </a:p>
          <a:p>
            <a:r>
              <a:rPr lang="zh-CN" altLang="en-US" dirty="0"/>
              <a:t>一定要掌握的部分：</a:t>
            </a:r>
            <a:endParaRPr lang="en-US" altLang="zh-CN" dirty="0"/>
          </a:p>
          <a:p>
            <a:r>
              <a:rPr lang="en-US" altLang="zh-CN" dirty="0"/>
              <a:t>empty()</a:t>
            </a:r>
          </a:p>
          <a:p>
            <a:r>
              <a:rPr lang="en-US" altLang="zh-CN" dirty="0"/>
              <a:t>front()</a:t>
            </a:r>
          </a:p>
          <a:p>
            <a:r>
              <a:rPr lang="en-US" altLang="zh-CN" dirty="0"/>
              <a:t>back()</a:t>
            </a:r>
          </a:p>
          <a:p>
            <a:r>
              <a:rPr lang="en-US" altLang="zh-CN" dirty="0"/>
              <a:t>push()</a:t>
            </a:r>
          </a:p>
          <a:p>
            <a:r>
              <a:rPr lang="en-US" altLang="zh-CN" dirty="0"/>
              <a:t>pop()</a:t>
            </a:r>
          </a:p>
          <a:p>
            <a:r>
              <a:rPr lang="zh-CN" altLang="en-US" dirty="0"/>
              <a:t>例题 </a:t>
            </a:r>
            <a:r>
              <a:rPr lang="en-US" altLang="zh-CN" dirty="0"/>
              <a:t>uva540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D49AEF-FC7F-466B-B947-C32E7B08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67189" cy="365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67541D-D9AE-49E5-9EAA-BC961F30C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3" y="365125"/>
            <a:ext cx="7496437" cy="5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F1C2C-1B8F-4E3E-852A-96F9EA11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priority_queue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BB3EA-3E2C-4872-97A9-31F24D9A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 </a:t>
            </a:r>
            <a:r>
              <a:rPr lang="en-US" altLang="zh-CN" dirty="0"/>
              <a:t>&lt;queue&gt;</a:t>
            </a:r>
          </a:p>
          <a:p>
            <a:r>
              <a:rPr lang="zh-CN" altLang="en-US" dirty="0"/>
              <a:t>一定要掌握的部分：</a:t>
            </a:r>
            <a:endParaRPr lang="en-US" altLang="zh-CN" dirty="0"/>
          </a:p>
          <a:p>
            <a:r>
              <a:rPr lang="en-US" altLang="zh-CN" dirty="0"/>
              <a:t>empty()</a:t>
            </a:r>
          </a:p>
          <a:p>
            <a:r>
              <a:rPr lang="en-US" altLang="zh-CN" dirty="0"/>
              <a:t>top() </a:t>
            </a:r>
          </a:p>
          <a:p>
            <a:r>
              <a:rPr lang="en-US" altLang="zh-CN" dirty="0"/>
              <a:t>push()</a:t>
            </a:r>
          </a:p>
          <a:p>
            <a:r>
              <a:rPr lang="en-US" altLang="zh-CN" dirty="0"/>
              <a:t>pop()</a:t>
            </a:r>
          </a:p>
          <a:p>
            <a:r>
              <a:rPr lang="zh-CN" altLang="en-US" dirty="0"/>
              <a:t>例题 </a:t>
            </a:r>
            <a:r>
              <a:rPr lang="en-US" altLang="zh-CN" dirty="0"/>
              <a:t>uva136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ED79C3-CF84-437A-8BDB-8766EB42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38" y="435945"/>
            <a:ext cx="7881562" cy="4922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000CE6-74A3-4E70-B553-CC25D98A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429"/>
            <a:ext cx="7171535" cy="5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7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208</Words>
  <Application>Microsoft Office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STL入门</vt:lpstr>
      <vt:lpstr>课堂目标</vt:lpstr>
      <vt:lpstr>sort()</vt:lpstr>
      <vt:lpstr>vector</vt:lpstr>
      <vt:lpstr>set</vt:lpstr>
      <vt:lpstr>map</vt:lpstr>
      <vt:lpstr>stack</vt:lpstr>
      <vt:lpstr>queue</vt:lpstr>
      <vt:lpstr>priority_queue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STL入门</dc:title>
  <dc:creator>晴 天野</dc:creator>
  <cp:lastModifiedBy>晴 天野</cp:lastModifiedBy>
  <cp:revision>9</cp:revision>
  <dcterms:created xsi:type="dcterms:W3CDTF">2019-04-05T13:55:45Z</dcterms:created>
  <dcterms:modified xsi:type="dcterms:W3CDTF">2019-04-05T16:11:51Z</dcterms:modified>
</cp:coreProperties>
</file>