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D8B"/>
    <a:srgbClr val="25A69A"/>
    <a:srgbClr val="EC407A"/>
    <a:srgbClr val="3A4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5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68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40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86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26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22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13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96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38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9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79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9B6FC-C48A-436D-8C13-0385DDAC9D3C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DC7B39-40A1-494E-B0D8-7113BB153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kumimoji="1"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8E2D7E3-478A-8306-CEB5-521588BD7BFB}"/>
              </a:ext>
            </a:extLst>
          </p:cNvPr>
          <p:cNvGrpSpPr/>
          <p:nvPr/>
        </p:nvGrpSpPr>
        <p:grpSpPr>
          <a:xfrm>
            <a:off x="695918" y="2424785"/>
            <a:ext cx="16896164" cy="5437430"/>
            <a:chOff x="2462501" y="1985783"/>
            <a:chExt cx="7494299" cy="2411774"/>
          </a:xfrm>
        </p:grpSpPr>
        <p:pic>
          <p:nvPicPr>
            <p:cNvPr id="1026" name="Picture 2" descr="驚いている男性のイラスト">
              <a:extLst>
                <a:ext uri="{FF2B5EF4-FFF2-40B4-BE49-F238E27FC236}">
                  <a16:creationId xmlns:a16="http://schemas.microsoft.com/office/drawing/2014/main" id="{A2EF3D30-17F4-24C5-C484-25B6B22A0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01" y="1985783"/>
              <a:ext cx="2448502" cy="24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吹き出し: 角を丸めた四角形 3">
              <a:extLst>
                <a:ext uri="{FF2B5EF4-FFF2-40B4-BE49-F238E27FC236}">
                  <a16:creationId xmlns:a16="http://schemas.microsoft.com/office/drawing/2014/main" id="{07F0A457-0275-4109-DC17-B0BEEFA15887}"/>
                </a:ext>
              </a:extLst>
            </p:cNvPr>
            <p:cNvSpPr/>
            <p:nvPr/>
          </p:nvSpPr>
          <p:spPr>
            <a:xfrm>
              <a:off x="5384800" y="2235636"/>
              <a:ext cx="4572000" cy="919089"/>
            </a:xfrm>
            <a:prstGeom prst="wedgeRoundRectCallout">
              <a:avLst>
                <a:gd name="adj1" fmla="val -54058"/>
                <a:gd name="adj2" fmla="val -21455"/>
                <a:gd name="adj3" fmla="val 16667"/>
              </a:avLst>
            </a:prstGeom>
            <a:noFill/>
            <a:ln w="28575">
              <a:solidFill>
                <a:srgbClr val="5F7D8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50" b="1" dirty="0">
                  <a:solidFill>
                    <a:srgbClr val="5F7D8B"/>
                  </a:solidFill>
                </a:rPr>
                <a:t>家のパソコンに大事なファイルを</a:t>
              </a:r>
              <a:endParaRPr lang="en-US" altLang="ja-JP" sz="4050" b="1" dirty="0">
                <a:solidFill>
                  <a:srgbClr val="5F7D8B"/>
                </a:solidFill>
              </a:endParaRPr>
            </a:p>
            <a:p>
              <a:pPr algn="ctr"/>
              <a:r>
                <a:rPr lang="ja-JP" altLang="en-US" sz="4050" b="1" dirty="0">
                  <a:solidFill>
                    <a:srgbClr val="5F7D8B"/>
                  </a:solidFill>
                </a:rPr>
                <a:t>置いてきちゃった！！</a:t>
              </a:r>
            </a:p>
          </p:txBody>
        </p:sp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2C8CC1A4-36DF-8DBC-AE1F-645862A1A3B3}"/>
                </a:ext>
              </a:extLst>
            </p:cNvPr>
            <p:cNvSpPr/>
            <p:nvPr/>
          </p:nvSpPr>
          <p:spPr>
            <a:xfrm>
              <a:off x="5384800" y="3398192"/>
              <a:ext cx="4572000" cy="919089"/>
            </a:xfrm>
            <a:prstGeom prst="wedgeRoundRectCallout">
              <a:avLst>
                <a:gd name="adj1" fmla="val -54058"/>
                <a:gd name="adj2" fmla="val -21455"/>
                <a:gd name="adj3" fmla="val 16667"/>
              </a:avLst>
            </a:prstGeom>
            <a:noFill/>
            <a:ln w="28575">
              <a:solidFill>
                <a:srgbClr val="5F7D8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050" b="1" dirty="0">
                  <a:solidFill>
                    <a:srgbClr val="5F7D8B"/>
                  </a:solidFill>
                </a:rPr>
                <a:t>リモートデスクトップは</a:t>
              </a:r>
              <a:endParaRPr lang="en-US" altLang="ja-JP" sz="4050" b="1" dirty="0">
                <a:solidFill>
                  <a:srgbClr val="5F7D8B"/>
                </a:solidFill>
              </a:endParaRPr>
            </a:p>
            <a:p>
              <a:pPr algn="ctr"/>
              <a:r>
                <a:rPr lang="ja-JP" altLang="en-US" sz="4050" b="1" dirty="0">
                  <a:solidFill>
                    <a:srgbClr val="5F7D8B"/>
                  </a:solidFill>
                </a:rPr>
                <a:t>電源がついてないから無理！！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70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37215BC-8CAC-8ED1-AD2A-B806F48A5E0E}"/>
              </a:ext>
            </a:extLst>
          </p:cNvPr>
          <p:cNvGrpSpPr/>
          <p:nvPr/>
        </p:nvGrpSpPr>
        <p:grpSpPr>
          <a:xfrm>
            <a:off x="1665453" y="230306"/>
            <a:ext cx="14957095" cy="9826388"/>
            <a:chOff x="2401387" y="313426"/>
            <a:chExt cx="9295686" cy="610700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6AB3BB8-AE9B-2435-51E4-ADB7CFB27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184" y="1367668"/>
              <a:ext cx="1476087" cy="1476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スマートフォン・スマホのイラスト">
              <a:extLst>
                <a:ext uri="{FF2B5EF4-FFF2-40B4-BE49-F238E27FC236}">
                  <a16:creationId xmlns:a16="http://schemas.microsoft.com/office/drawing/2014/main" id="{FB77C580-FBF4-A57E-6519-D79753E9F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543734">
              <a:off x="2401387" y="4185403"/>
              <a:ext cx="1935681" cy="209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シングルボードコンピュータのイラスト">
              <a:extLst>
                <a:ext uri="{FF2B5EF4-FFF2-40B4-BE49-F238E27FC236}">
                  <a16:creationId xmlns:a16="http://schemas.microsoft.com/office/drawing/2014/main" id="{A4BCB01D-805C-C5B9-46C3-FFB4D2F1E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684" y="1188871"/>
              <a:ext cx="2313066" cy="2052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ノートパソコンのイラスト">
              <a:extLst>
                <a:ext uri="{FF2B5EF4-FFF2-40B4-BE49-F238E27FC236}">
                  <a16:creationId xmlns:a16="http://schemas.microsoft.com/office/drawing/2014/main" id="{7998670B-6643-C6C9-A764-7D67CDB5B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9035" y="4078718"/>
              <a:ext cx="2589742" cy="205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886DB2DA-1DC1-5730-B721-678C07C84573}"/>
                </a:ext>
              </a:extLst>
            </p:cNvPr>
            <p:cNvSpPr/>
            <p:nvPr/>
          </p:nvSpPr>
          <p:spPr>
            <a:xfrm rot="3616266">
              <a:off x="8222202" y="3192070"/>
              <a:ext cx="1225693" cy="502094"/>
            </a:xfrm>
            <a:prstGeom prst="rightArrow">
              <a:avLst>
                <a:gd name="adj1" fmla="val 50000"/>
                <a:gd name="adj2" fmla="val 69402"/>
              </a:avLst>
            </a:prstGeom>
            <a:noFill/>
            <a:ln w="38100">
              <a:solidFill>
                <a:srgbClr val="3A4B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4050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FD2D561-5F13-8E23-E8A8-C7925BEAE095}"/>
                </a:ext>
              </a:extLst>
            </p:cNvPr>
            <p:cNvSpPr txBox="1"/>
            <p:nvPr/>
          </p:nvSpPr>
          <p:spPr>
            <a:xfrm>
              <a:off x="8989750" y="3003495"/>
              <a:ext cx="2231168" cy="363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200" dirty="0" err="1">
                  <a:solidFill>
                    <a:srgbClr val="5F7D8B"/>
                  </a:solidFill>
                </a:rPr>
                <a:t>WoL</a:t>
              </a:r>
              <a:r>
                <a:rPr lang="en-US" altLang="ja-JP" sz="3200" dirty="0">
                  <a:solidFill>
                    <a:srgbClr val="5F7D8B"/>
                  </a:solidFill>
                </a:rPr>
                <a:t> (Wake on Lan)</a:t>
              </a:r>
              <a:endParaRPr lang="ja-JP" altLang="en-US" sz="3200" dirty="0">
                <a:solidFill>
                  <a:srgbClr val="5F7D8B"/>
                </a:solidFill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8E67AAA-95BE-25BB-271A-C457727E3B43}"/>
                </a:ext>
              </a:extLst>
            </p:cNvPr>
            <p:cNvSpPr/>
            <p:nvPr/>
          </p:nvSpPr>
          <p:spPr>
            <a:xfrm>
              <a:off x="5481000" y="720437"/>
              <a:ext cx="6216073" cy="5699991"/>
            </a:xfrm>
            <a:prstGeom prst="roundRect">
              <a:avLst>
                <a:gd name="adj" fmla="val 5642"/>
              </a:avLst>
            </a:prstGeom>
            <a:noFill/>
            <a:ln w="38100">
              <a:solidFill>
                <a:srgbClr val="3A4B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405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FD53E1-302C-37EE-B3FA-7159E11BA16E}"/>
                </a:ext>
              </a:extLst>
            </p:cNvPr>
            <p:cNvSpPr txBox="1"/>
            <p:nvPr/>
          </p:nvSpPr>
          <p:spPr>
            <a:xfrm>
              <a:off x="7971719" y="313426"/>
              <a:ext cx="117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000" b="1" dirty="0">
                  <a:solidFill>
                    <a:srgbClr val="5F7D8B"/>
                  </a:solidFill>
                </a:rPr>
                <a:t>自宅</a:t>
              </a:r>
              <a:r>
                <a:rPr lang="en-US" altLang="ja-JP" sz="3000" b="1" dirty="0">
                  <a:solidFill>
                    <a:srgbClr val="5F7D8B"/>
                  </a:solidFill>
                </a:rPr>
                <a:t>LAN</a:t>
              </a:r>
              <a:endParaRPr lang="ja-JP" altLang="en-US" sz="3000" b="1" dirty="0">
                <a:solidFill>
                  <a:srgbClr val="5F7D8B"/>
                </a:solidFill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77D2DA8-B25A-F8B4-A454-1A8BE35F4477}"/>
                </a:ext>
              </a:extLst>
            </p:cNvPr>
            <p:cNvGrpSpPr/>
            <p:nvPr/>
          </p:nvGrpSpPr>
          <p:grpSpPr>
            <a:xfrm>
              <a:off x="4581000" y="2105712"/>
              <a:ext cx="1800000" cy="193960"/>
              <a:chOff x="1893138" y="1136073"/>
              <a:chExt cx="1800000" cy="193960"/>
            </a:xfrm>
          </p:grpSpPr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C0200306-3113-B5C8-FD06-D284FDAED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138" y="1136073"/>
                <a:ext cx="1800000" cy="0"/>
              </a:xfrm>
              <a:prstGeom prst="straightConnector1">
                <a:avLst/>
              </a:prstGeom>
              <a:ln w="57150">
                <a:solidFill>
                  <a:srgbClr val="25A69A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75864502-477F-698E-30D8-218F4547B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3138" y="1330033"/>
                <a:ext cx="1800000" cy="0"/>
              </a:xfrm>
              <a:prstGeom prst="straightConnector1">
                <a:avLst/>
              </a:prstGeom>
              <a:ln w="57150">
                <a:solidFill>
                  <a:srgbClr val="25A69A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73AD81F-178D-8E09-9A6A-BE36EA8DB4EE}"/>
                </a:ext>
              </a:extLst>
            </p:cNvPr>
            <p:cNvSpPr txBox="1"/>
            <p:nvPr/>
          </p:nvSpPr>
          <p:spPr>
            <a:xfrm>
              <a:off x="7697322" y="4896679"/>
              <a:ext cx="1507526" cy="363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solidFill>
                    <a:srgbClr val="EC407A"/>
                  </a:solidFill>
                </a:rPr>
                <a:t>電源</a:t>
              </a:r>
              <a:r>
                <a:rPr lang="en-US" altLang="ja-JP" sz="3200" b="1" dirty="0">
                  <a:solidFill>
                    <a:srgbClr val="EC407A"/>
                  </a:solidFill>
                </a:rPr>
                <a:t>ON</a:t>
              </a:r>
              <a:r>
                <a:rPr lang="ja-JP" altLang="en-US" sz="3200" b="1" dirty="0">
                  <a:solidFill>
                    <a:srgbClr val="EC407A"/>
                  </a:solidFill>
                </a:rPr>
                <a:t>！！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45C1503-6337-E2BB-54FD-998D35E62805}"/>
                </a:ext>
              </a:extLst>
            </p:cNvPr>
            <p:cNvGrpSpPr/>
            <p:nvPr/>
          </p:nvGrpSpPr>
          <p:grpSpPr>
            <a:xfrm rot="16200000">
              <a:off x="2862101" y="3444572"/>
              <a:ext cx="1014252" cy="193960"/>
              <a:chOff x="1893138" y="1136073"/>
              <a:chExt cx="1800000" cy="193960"/>
            </a:xfrm>
          </p:grpSpPr>
          <p:cxnSp>
            <p:nvCxnSpPr>
              <p:cNvPr id="18" name="直線矢印コネクタ 17">
                <a:extLst>
                  <a:ext uri="{FF2B5EF4-FFF2-40B4-BE49-F238E27FC236}">
                    <a16:creationId xmlns:a16="http://schemas.microsoft.com/office/drawing/2014/main" id="{5D7408A4-9551-18D3-5510-A0B6E025A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3138" y="1136073"/>
                <a:ext cx="1800000" cy="0"/>
              </a:xfrm>
              <a:prstGeom prst="straightConnector1">
                <a:avLst/>
              </a:prstGeom>
              <a:ln w="57150">
                <a:solidFill>
                  <a:srgbClr val="5F7D8B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B13A59CB-5852-1291-80F6-50CEE7223B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3138" y="1330033"/>
                <a:ext cx="1800000" cy="0"/>
              </a:xfrm>
              <a:prstGeom prst="straightConnector1">
                <a:avLst/>
              </a:prstGeom>
              <a:ln w="57150">
                <a:solidFill>
                  <a:srgbClr val="5F7D8B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799AB0A-5D9A-0137-B168-115BB74344AC}"/>
                </a:ext>
              </a:extLst>
            </p:cNvPr>
            <p:cNvSpPr txBox="1"/>
            <p:nvPr/>
          </p:nvSpPr>
          <p:spPr>
            <a:xfrm>
              <a:off x="4756928" y="1333885"/>
              <a:ext cx="1420813" cy="669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5A69A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3200" dirty="0">
                  <a:solidFill>
                    <a:srgbClr val="25A69A"/>
                  </a:solidFill>
                </a:rPr>
                <a:t>Discord API</a:t>
              </a:r>
            </a:p>
            <a:p>
              <a:pPr algn="ctr"/>
              <a:r>
                <a:rPr lang="en-US" altLang="ja-JP" sz="3200" dirty="0">
                  <a:solidFill>
                    <a:srgbClr val="25A69A"/>
                  </a:solidFill>
                </a:rPr>
                <a:t>(discord.py)</a:t>
              </a:r>
              <a:endParaRPr lang="ja-JP" altLang="en-US" sz="3200" dirty="0">
                <a:solidFill>
                  <a:srgbClr val="25A69A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F45AEDFF-34CF-F70C-9E97-1E2DD7DD80BC}"/>
                </a:ext>
              </a:extLst>
            </p:cNvPr>
            <p:cNvSpPr txBox="1"/>
            <p:nvPr/>
          </p:nvSpPr>
          <p:spPr>
            <a:xfrm>
              <a:off x="6443146" y="1291569"/>
              <a:ext cx="1501947" cy="363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3200" dirty="0">
                  <a:solidFill>
                    <a:srgbClr val="5F7D8B"/>
                  </a:solidFill>
                </a:rPr>
                <a:t>Raspberry Pi</a:t>
              </a:r>
              <a:endParaRPr lang="ja-JP" altLang="en-US" sz="3200" dirty="0">
                <a:solidFill>
                  <a:srgbClr val="5F7D8B"/>
                </a:solidFill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508E12-F26D-B976-5F6C-BAC4B73A9F3D}"/>
              </a:ext>
            </a:extLst>
          </p:cNvPr>
          <p:cNvSpPr txBox="1"/>
          <p:nvPr/>
        </p:nvSpPr>
        <p:spPr>
          <a:xfrm>
            <a:off x="2439133" y="1256687"/>
            <a:ext cx="1567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dirty="0">
                <a:solidFill>
                  <a:srgbClr val="5F7D8B"/>
                </a:solidFill>
              </a:rPr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80171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44</Words>
  <Application>Microsoft Office PowerPoint</Application>
  <PresentationFormat>ユーザー設定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太智 及川</dc:creator>
  <cp:lastModifiedBy>太智 及川</cp:lastModifiedBy>
  <cp:revision>4</cp:revision>
  <dcterms:created xsi:type="dcterms:W3CDTF">2025-01-19T11:48:36Z</dcterms:created>
  <dcterms:modified xsi:type="dcterms:W3CDTF">2025-01-19T12:24:54Z</dcterms:modified>
</cp:coreProperties>
</file>