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2656" y="-96"/>
      </p:cViewPr>
      <p:guideLst>
        <p:guide orient="horz" pos="3168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3124626"/>
            <a:ext cx="6606540" cy="2156036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5699760"/>
            <a:ext cx="544068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CFF0-4787-734C-B7A7-2F2226366CFB}" type="datetimeFigureOut">
              <a:rPr lang="en-US" smtClean="0"/>
              <a:t>12/8/11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C24C-6E4A-0247-BBD1-D519B084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CFF0-4787-734C-B7A7-2F2226366CFB}" type="datetimeFigureOut">
              <a:rPr lang="en-US" smtClean="0"/>
              <a:t>12/8/11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C24C-6E4A-0247-BBD1-D519B084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04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402804"/>
            <a:ext cx="1748790" cy="8582236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402804"/>
            <a:ext cx="5116830" cy="8582236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CFF0-4787-734C-B7A7-2F2226366CFB}" type="datetimeFigureOut">
              <a:rPr lang="en-US" smtClean="0"/>
              <a:t>12/8/11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C24C-6E4A-0247-BBD1-D519B084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40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CFF0-4787-734C-B7A7-2F2226366CFB}" type="datetimeFigureOut">
              <a:rPr lang="en-US" smtClean="0"/>
              <a:t>12/8/11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C24C-6E4A-0247-BBD1-D519B084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36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6463454"/>
            <a:ext cx="6606540" cy="1997710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4263180"/>
            <a:ext cx="6606540" cy="2200274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4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8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2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6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70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5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CFF0-4787-734C-B7A7-2F2226366CFB}" type="datetimeFigureOut">
              <a:rPr lang="en-US" smtClean="0"/>
              <a:t>12/8/11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C24C-6E4A-0247-BBD1-D519B084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10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2346962"/>
            <a:ext cx="3432810" cy="6638079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2346962"/>
            <a:ext cx="3432810" cy="6638079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CFF0-4787-734C-B7A7-2F2226366CFB}" type="datetimeFigureOut">
              <a:rPr lang="en-US" smtClean="0"/>
              <a:t>12/8/11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C24C-6E4A-0247-BBD1-D519B084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5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251499"/>
            <a:ext cx="3434160" cy="93831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3189817"/>
            <a:ext cx="3434160" cy="579522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2" y="2251499"/>
            <a:ext cx="3435508" cy="93831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3189817"/>
            <a:ext cx="3435508" cy="579522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CFF0-4787-734C-B7A7-2F2226366CFB}" type="datetimeFigureOut">
              <a:rPr lang="en-US" smtClean="0"/>
              <a:t>12/8/11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C24C-6E4A-0247-BBD1-D519B084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6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CFF0-4787-734C-B7A7-2F2226366CFB}" type="datetimeFigureOut">
              <a:rPr lang="en-US" smtClean="0"/>
              <a:t>12/8/11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C24C-6E4A-0247-BBD1-D519B084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9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CFF0-4787-734C-B7A7-2F2226366CFB}" type="datetimeFigureOut">
              <a:rPr lang="en-US" smtClean="0"/>
              <a:t>12/8/11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C24C-6E4A-0247-BBD1-D519B084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55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1" y="400474"/>
            <a:ext cx="2557066" cy="170434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3" y="400474"/>
            <a:ext cx="4344988" cy="8584566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1" y="2104814"/>
            <a:ext cx="2557066" cy="6880226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CFF0-4787-734C-B7A7-2F2226366CFB}" type="datetimeFigureOut">
              <a:rPr lang="en-US" smtClean="0"/>
              <a:t>12/8/11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C24C-6E4A-0247-BBD1-D519B084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66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7040881"/>
            <a:ext cx="4663440" cy="83121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898736"/>
            <a:ext cx="4663440" cy="6035040"/>
          </a:xfrm>
        </p:spPr>
        <p:txBody>
          <a:bodyPr/>
          <a:lstStyle>
            <a:lvl1pPr marL="0" indent="0">
              <a:buNone/>
              <a:defRPr sz="3600"/>
            </a:lvl1pPr>
            <a:lvl2pPr marL="509412" indent="0">
              <a:buNone/>
              <a:defRPr sz="3100"/>
            </a:lvl2pPr>
            <a:lvl3pPr marL="1018824" indent="0">
              <a:buNone/>
              <a:defRPr sz="2700"/>
            </a:lvl3pPr>
            <a:lvl4pPr marL="1528237" indent="0">
              <a:buNone/>
              <a:defRPr sz="2200"/>
            </a:lvl4pPr>
            <a:lvl5pPr marL="2037649" indent="0">
              <a:buNone/>
              <a:defRPr sz="2200"/>
            </a:lvl5pPr>
            <a:lvl6pPr marL="2547061" indent="0">
              <a:buNone/>
              <a:defRPr sz="2200"/>
            </a:lvl6pPr>
            <a:lvl7pPr marL="3056473" indent="0">
              <a:buNone/>
              <a:defRPr sz="2200"/>
            </a:lvl7pPr>
            <a:lvl8pPr marL="3565886" indent="0">
              <a:buNone/>
              <a:defRPr sz="2200"/>
            </a:lvl8pPr>
            <a:lvl9pPr marL="407529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7872097"/>
            <a:ext cx="4663440" cy="1180464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CFF0-4787-734C-B7A7-2F2226366CFB}" type="datetimeFigureOut">
              <a:rPr lang="en-US" smtClean="0"/>
              <a:t>12/8/11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C24C-6E4A-0247-BBD1-D519B084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08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346962"/>
            <a:ext cx="6995160" cy="6638079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9322648"/>
            <a:ext cx="1813560" cy="535516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2CFF0-4787-734C-B7A7-2F2226366CFB}" type="datetimeFigureOut">
              <a:rPr lang="en-US" smtClean="0"/>
              <a:t>12/8/11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9322648"/>
            <a:ext cx="2461260" cy="535516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9322648"/>
            <a:ext cx="1813560" cy="535516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1C24C-6E4A-0247-BBD1-D519B084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16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8676"/>
            <a:ext cx="7772400" cy="2503534"/>
          </a:xfrm>
          <a:prstGeom prst="rect">
            <a:avLst/>
          </a:prstGeom>
        </p:spPr>
        <p:txBody>
          <a:bodyPr wrap="square" lIns="101882" tIns="50941" rIns="101882" bIns="50941">
            <a:spAutoFit/>
          </a:bodyPr>
          <a:lstStyle/>
          <a:p>
            <a:pPr algn="ctr"/>
            <a:r>
              <a:rPr lang="en-US" sz="3600" dirty="0"/>
              <a:t>IAP Course</a:t>
            </a:r>
          </a:p>
          <a:p>
            <a:pPr algn="ctr"/>
            <a:r>
              <a:rPr lang="en-US" sz="4900" b="1" dirty="0">
                <a:solidFill>
                  <a:schemeClr val="accent1">
                    <a:lumMod val="50000"/>
                  </a:schemeClr>
                </a:solidFill>
              </a:rPr>
              <a:t>Process, Analyze and Visualize Data</a:t>
            </a:r>
          </a:p>
          <a:p>
            <a:pPr algn="ctr"/>
            <a:r>
              <a:rPr lang="en-US" sz="2200" dirty="0"/>
              <a:t>http://</a:t>
            </a:r>
            <a:r>
              <a:rPr lang="en-US" sz="2200" dirty="0" err="1"/>
              <a:t>tinyurl.com</a:t>
            </a:r>
            <a:r>
              <a:rPr lang="en-US" sz="2200" dirty="0"/>
              <a:t>/</a:t>
            </a:r>
            <a:r>
              <a:rPr lang="en-US" sz="2200" dirty="0" err="1"/>
              <a:t>dataiap</a:t>
            </a:r>
            <a:endParaRPr lang="en-US" sz="4900" dirty="0"/>
          </a:p>
        </p:txBody>
      </p:sp>
      <p:sp>
        <p:nvSpPr>
          <p:cNvPr id="6" name="Rectangle 5"/>
          <p:cNvSpPr/>
          <p:nvPr/>
        </p:nvSpPr>
        <p:spPr>
          <a:xfrm>
            <a:off x="474877" y="2628177"/>
            <a:ext cx="6974755" cy="7227904"/>
          </a:xfrm>
          <a:prstGeom prst="rect">
            <a:avLst/>
          </a:prstGeom>
        </p:spPr>
        <p:txBody>
          <a:bodyPr wrap="square" lIns="101882" tIns="50941" rIns="101882" bIns="50941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How does Facebook make money from the Facebook Graph?</a:t>
            </a:r>
          </a:p>
          <a:p>
            <a:r>
              <a:rPr lang="en-US" dirty="0" smtClean="0"/>
              <a:t>How does </a:t>
            </a:r>
            <a:r>
              <a:rPr lang="en-US" dirty="0" err="1" smtClean="0"/>
              <a:t>OKCupid</a:t>
            </a:r>
            <a:r>
              <a:rPr lang="en-US" dirty="0" smtClean="0"/>
              <a:t> make those awesome graphs?</a:t>
            </a:r>
            <a:endParaRPr lang="en-US" dirty="0"/>
          </a:p>
          <a:p>
            <a:r>
              <a:rPr lang="en-US" dirty="0" smtClean="0"/>
              <a:t>How does </a:t>
            </a:r>
            <a:r>
              <a:rPr lang="en-US" dirty="0" err="1" smtClean="0"/>
              <a:t>NYTimes</a:t>
            </a:r>
            <a:r>
              <a:rPr lang="en-US" dirty="0" smtClean="0"/>
              <a:t> make their sweet visualizations?</a:t>
            </a:r>
          </a:p>
          <a:p>
            <a:endParaRPr lang="en-US" dirty="0" smtClean="0"/>
          </a:p>
          <a:p>
            <a:pPr algn="ctr"/>
            <a:endParaRPr lang="en-US" sz="3100" dirty="0"/>
          </a:p>
          <a:p>
            <a:pPr algn="ctr"/>
            <a:r>
              <a:rPr lang="en-US" sz="3600" dirty="0"/>
              <a:t>Data science! Big data! Statistics! </a:t>
            </a:r>
            <a:r>
              <a:rPr lang="en-US" sz="3600" dirty="0" err="1"/>
              <a:t>Infographics</a:t>
            </a:r>
            <a:r>
              <a:rPr lang="en-US" sz="3600" dirty="0"/>
              <a:t>! Buzzword!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 Will:</a:t>
            </a:r>
          </a:p>
          <a:p>
            <a:pPr marL="318383" indent="-318383">
              <a:buFont typeface="Arial"/>
              <a:buChar char="•"/>
            </a:pPr>
            <a:r>
              <a:rPr lang="en-US" dirty="0"/>
              <a:t>T</a:t>
            </a:r>
            <a:r>
              <a:rPr lang="en-US" dirty="0" smtClean="0"/>
              <a:t>ake raw data (e.g., friend graph, tweets, click logs)</a:t>
            </a:r>
          </a:p>
          <a:p>
            <a:pPr marL="318383" indent="-318383">
              <a:buFont typeface="Arial"/>
              <a:buChar char="•"/>
            </a:pPr>
            <a:r>
              <a:rPr lang="en-US" dirty="0" smtClean="0"/>
              <a:t>Extract meaningful information</a:t>
            </a:r>
          </a:p>
          <a:p>
            <a:pPr marL="318383" indent="-318383">
              <a:buFont typeface="Arial"/>
              <a:buChar char="•"/>
            </a:pPr>
            <a:r>
              <a:rPr lang="en-US" dirty="0" smtClean="0"/>
              <a:t>Use statistics and database tools</a:t>
            </a:r>
          </a:p>
          <a:p>
            <a:pPr marL="318383" indent="-318383">
              <a:buFont typeface="Arial"/>
              <a:buChar char="•"/>
            </a:pPr>
            <a:r>
              <a:rPr lang="en-US" dirty="0" smtClean="0"/>
              <a:t>Make visualizations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/>
            <a:r>
              <a:rPr lang="en-US" dirty="0" smtClean="0"/>
              <a:t>Jan 9-12, 17-18.  11am – 2pm.  Room 32-144.  </a:t>
            </a:r>
          </a:p>
          <a:p>
            <a:pPr algn="ctr"/>
            <a:r>
              <a:rPr lang="en-US" dirty="0" smtClean="0"/>
              <a:t>dataiap@csail.mit.edu</a:t>
            </a:r>
          </a:p>
          <a:p>
            <a:pPr algn="ctr"/>
            <a:r>
              <a:rPr lang="en-US" dirty="0" smtClean="0"/>
              <a:t>Pizza will be served.</a:t>
            </a:r>
          </a:p>
        </p:txBody>
      </p:sp>
    </p:spTree>
    <p:extLst>
      <p:ext uri="{BB962C8B-B14F-4D97-AF65-F5344CB8AC3E}">
        <p14:creationId xmlns:p14="http://schemas.microsoft.com/office/powerpoint/2010/main" val="97093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107</Words>
  <Application>Microsoft Macintosh PowerPoint</Application>
  <PresentationFormat>Custom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eugene</dc:creator>
  <cp:lastModifiedBy>eugene</cp:lastModifiedBy>
  <cp:revision>6</cp:revision>
  <dcterms:created xsi:type="dcterms:W3CDTF">2011-12-08T21:57:01Z</dcterms:created>
  <dcterms:modified xsi:type="dcterms:W3CDTF">2011-12-08T22:36:56Z</dcterms:modified>
</cp:coreProperties>
</file>