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8"/>
  </p:notesMasterIdLst>
  <p:sldIdLst>
    <p:sldId id="848" r:id="rId2"/>
    <p:sldId id="831" r:id="rId3"/>
    <p:sldId id="939" r:id="rId4"/>
    <p:sldId id="940" r:id="rId5"/>
    <p:sldId id="833" r:id="rId6"/>
    <p:sldId id="832" r:id="rId7"/>
  </p:sldIdLst>
  <p:sldSz cx="9906000" cy="6858000" type="A4"/>
  <p:notesSz cx="6669088" cy="9926638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Fira Code" panose="020B0809050000020004" pitchFamily="49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FB448B5C-C6CF-422B-AAF2-DB5112525722}">
          <p14:sldIdLst>
            <p14:sldId id="848"/>
            <p14:sldId id="831"/>
            <p14:sldId id="939"/>
            <p14:sldId id="940"/>
          </p14:sldIdLst>
        </p14:section>
        <p14:section name="Жообу" id="{4A1CF18F-CBD8-4CE8-9034-4022B8261C24}">
          <p14:sldIdLst>
            <p14:sldId id="833"/>
          </p14:sldIdLst>
        </p14:section>
        <p14:section name="Кондум катары" id="{45D3F427-FE2C-4E31-94DD-C39B49B018A8}">
          <p14:sldIdLst>
            <p14:sldId id="8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87774" autoAdjust="0"/>
  </p:normalViewPr>
  <p:slideViewPr>
    <p:cSldViewPr snapToGrid="0" showGuides="1">
      <p:cViewPr varScale="1">
        <p:scale>
          <a:sx n="63" d="100"/>
          <a:sy n="63" d="100"/>
        </p:scale>
        <p:origin x="632" y="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8056"/>
          </a:xfrm>
          <a:prstGeom prst="rect">
            <a:avLst/>
          </a:prstGeom>
        </p:spPr>
        <p:txBody>
          <a:bodyPr vert="horz" lIns="90589" tIns="45294" rIns="90589" bIns="4529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0589" tIns="45294" rIns="90589" bIns="45294" rtlCol="0"/>
          <a:lstStyle>
            <a:lvl1pPr algn="r">
              <a:defRPr sz="1200"/>
            </a:lvl1pPr>
          </a:lstStyle>
          <a:p>
            <a:fld id="{9C6A85EB-AF26-437E-8488-94E19A13AA7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1241425"/>
            <a:ext cx="48371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9" tIns="45294" rIns="90589" bIns="45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6"/>
            <a:ext cx="5335270" cy="3908613"/>
          </a:xfrm>
          <a:prstGeom prst="rect">
            <a:avLst/>
          </a:prstGeom>
        </p:spPr>
        <p:txBody>
          <a:bodyPr vert="horz" lIns="90589" tIns="45294" rIns="90589" bIns="4529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889938" cy="498055"/>
          </a:xfrm>
          <a:prstGeom prst="rect">
            <a:avLst/>
          </a:prstGeom>
        </p:spPr>
        <p:txBody>
          <a:bodyPr vert="horz" lIns="90589" tIns="45294" rIns="90589" bIns="4529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6"/>
            <a:ext cx="2889938" cy="498055"/>
          </a:xfrm>
          <a:prstGeom prst="rect">
            <a:avLst/>
          </a:prstGeom>
        </p:spPr>
        <p:txBody>
          <a:bodyPr vert="horz" lIns="90589" tIns="45294" rIns="90589" bIns="45294" rtlCol="0" anchor="b"/>
          <a:lstStyle>
            <a:lvl1pPr algn="r">
              <a:defRPr sz="1200"/>
            </a:lvl1pPr>
          </a:lstStyle>
          <a:p>
            <a:fld id="{DD4EDCD2-601A-461C-9AB5-639C33E3F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worksheets to 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EDCD2-601A-461C-9AB5-639C33E3F9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1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904919"/>
            <a:ext cx="9906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Студенттер кайчылаш суроолорду жана жооптордун каталарын текшерип, анан аларды оңдоосу керек.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Студенттерге канча каталарды табышы керек экенин айтуу зарыл эмес.</a:t>
            </a:r>
          </a:p>
          <a:p>
            <a:pPr algn="ctr" defTabSz="478226">
              <a:defRPr/>
            </a:pPr>
            <a:endParaRPr lang="ru-RU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Иш барагы 2 өлчөмдө.</a:t>
            </a:r>
            <a:endParaRPr lang="en-GB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C410AA-59FC-4615-9780-3FC3ECD91E78}"/>
              </a:ext>
            </a:extLst>
          </p:cNvPr>
          <p:cNvGrpSpPr/>
          <p:nvPr/>
        </p:nvGrpSpPr>
        <p:grpSpPr>
          <a:xfrm>
            <a:off x="3461511" y="1302570"/>
            <a:ext cx="6444489" cy="5571586"/>
            <a:chOff x="1420561" y="0"/>
            <a:chExt cx="7091350" cy="6130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161848-2715-40E3-B5AA-94155D12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2836" y="0"/>
              <a:ext cx="5360328" cy="45880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9D55E-8782-4380-A82A-10E94A30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0561" y="4561949"/>
              <a:ext cx="7091350" cy="156888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B92090-0D6F-43A1-89C7-FCDBDDBA19A6}"/>
              </a:ext>
            </a:extLst>
          </p:cNvPr>
          <p:cNvSpPr txBox="1"/>
          <p:nvPr/>
        </p:nvSpPr>
        <p:spPr>
          <a:xfrm>
            <a:off x="595139" y="2214673"/>
            <a:ext cx="3881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Үч бурчтукта </a:t>
            </a:r>
            <a:endParaRPr lang="en-US" sz="2800" dirty="0"/>
          </a:p>
          <a:p>
            <a:pPr algn="ctr"/>
            <a:r>
              <a:rPr lang="ru-RU" sz="2800" dirty="0"/>
              <a:t>айрым каталар бар!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Сен алардын </a:t>
            </a:r>
            <a:endParaRPr lang="en-US" sz="2800" dirty="0"/>
          </a:p>
          <a:p>
            <a:pPr algn="ctr"/>
            <a:r>
              <a:rPr lang="ru-RU" sz="2800" dirty="0"/>
              <a:t>баарын таба аласынбы?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9CDF84-16EA-482C-BDCB-DEFCD04B93A3}"/>
              </a:ext>
            </a:extLst>
          </p:cNvPr>
          <p:cNvSpPr/>
          <p:nvPr/>
        </p:nvSpPr>
        <p:spPr>
          <a:xfrm>
            <a:off x="6552318" y="2808059"/>
            <a:ext cx="1237129" cy="11738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AD6BA9-22F2-49B3-9FF9-47A39C5DF1F2}"/>
              </a:ext>
            </a:extLst>
          </p:cNvPr>
          <p:cNvSpPr/>
          <p:nvPr/>
        </p:nvSpPr>
        <p:spPr>
          <a:xfrm>
            <a:off x="4139240" y="5569812"/>
            <a:ext cx="1237129" cy="11738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DC50A-DE70-DD78-1B8D-01D7749D4ED3}"/>
              </a:ext>
            </a:extLst>
          </p:cNvPr>
          <p:cNvSpPr txBox="1"/>
          <p:nvPr/>
        </p:nvSpPr>
        <p:spPr>
          <a:xfrm>
            <a:off x="356981" y="114336"/>
            <a:ext cx="845312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+mj-lt"/>
              </a:rPr>
              <a:t>Катаны тап</a:t>
            </a:r>
          </a:p>
          <a:p>
            <a:endParaRPr lang="ru-RU" b="0" dirty="0">
              <a:solidFill>
                <a:srgbClr val="FF0000"/>
              </a:solidFill>
              <a:effectLst>
                <a:reflection blurRad="6350" stA="55000" endA="50" endPos="85000" dist="29997" dir="5400000" sy="-100000" algn="bl" rotWithShape="0"/>
              </a:effectLst>
              <a:latin typeface="Fira Code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99FFBC-407D-4423-9854-F09AB75B5D21}"/>
              </a:ext>
            </a:extLst>
          </p:cNvPr>
          <p:cNvGrpSpPr/>
          <p:nvPr/>
        </p:nvGrpSpPr>
        <p:grpSpPr>
          <a:xfrm>
            <a:off x="2007183" y="33768"/>
            <a:ext cx="7864047" cy="6823564"/>
            <a:chOff x="1661747" y="1419436"/>
            <a:chExt cx="5124359" cy="44463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55D400-2636-490B-8D09-2FFD1F13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35" y="1419436"/>
              <a:ext cx="2614246" cy="22327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0797B6-339C-4230-B268-17FBC14F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1747" y="3635781"/>
              <a:ext cx="5124359" cy="223001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6F21C1-34E9-4685-B532-15A60AE3DE99}"/>
              </a:ext>
            </a:extLst>
          </p:cNvPr>
          <p:cNvSpPr txBox="1"/>
          <p:nvPr/>
        </p:nvSpPr>
        <p:spPr>
          <a:xfrm>
            <a:off x="711200" y="998047"/>
            <a:ext cx="3741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Каталарды таба аласызбы?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Аларды оңдоңуз!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9833E-D927-F209-6BE8-58FEA7D24628}"/>
              </a:ext>
            </a:extLst>
          </p:cNvPr>
          <p:cNvSpPr txBox="1"/>
          <p:nvPr/>
        </p:nvSpPr>
        <p:spPr>
          <a:xfrm>
            <a:off x="142240" y="161965"/>
            <a:ext cx="519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effectLst>
                  <a:outerShdw blurRad="838200" dist="1638300" dir="16440000" sx="53000" sy="53000" algn="ctr" rotWithShape="0">
                    <a:srgbClr val="000000">
                      <a:alpha val="5000"/>
                    </a:srgbClr>
                  </a:outerShdw>
                  <a:reflection blurRad="76200" stA="45000" endPos="0" dist="50800" dir="5400000" sy="-100000" algn="bl" rotWithShape="0"/>
                </a:effectLst>
              </a:rPr>
              <a:t>Каталарды издеп - тап</a:t>
            </a:r>
            <a:endParaRPr lang="en-US" sz="4000" b="1" dirty="0">
              <a:effectLst>
                <a:outerShdw blurRad="838200" dist="1638300" dir="16440000" sx="53000" sy="53000" algn="ctr" rotWithShape="0">
                  <a:srgbClr val="000000">
                    <a:alpha val="5000"/>
                  </a:srgbClr>
                </a:outerShdw>
                <a:reflection blurRad="76200"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44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E23A4-A9EE-E39A-698F-FE91163D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773507" y="915745"/>
            <a:ext cx="6500018" cy="495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99A99-97EB-83E9-C599-D320AB3E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38492" y="1056027"/>
            <a:ext cx="6500016" cy="46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2EAA52-5931-45D9-89E3-5CE1054B82BE}"/>
              </a:ext>
            </a:extLst>
          </p:cNvPr>
          <p:cNvGrpSpPr/>
          <p:nvPr/>
        </p:nvGrpSpPr>
        <p:grpSpPr>
          <a:xfrm>
            <a:off x="2007184" y="33768"/>
            <a:ext cx="7864048" cy="6823565"/>
            <a:chOff x="1661747" y="1419436"/>
            <a:chExt cx="5124359" cy="44463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A52AFD-2E24-45B9-8D67-13589749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35" y="1419436"/>
              <a:ext cx="2614246" cy="22327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9159DA-440E-43D4-808C-C13274A86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1747" y="3635781"/>
              <a:ext cx="5124359" cy="2230016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2E34BBF-68C4-4436-A15E-D87B9552907B}"/>
              </a:ext>
            </a:extLst>
          </p:cNvPr>
          <p:cNvSpPr/>
          <p:nvPr/>
        </p:nvSpPr>
        <p:spPr>
          <a:xfrm>
            <a:off x="5458849" y="1232236"/>
            <a:ext cx="957191" cy="9082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701EE0-4EB7-4902-91E7-A787FBC991F8}"/>
              </a:ext>
            </a:extLst>
          </p:cNvPr>
          <p:cNvSpPr/>
          <p:nvPr/>
        </p:nvSpPr>
        <p:spPr>
          <a:xfrm>
            <a:off x="3317629" y="4569796"/>
            <a:ext cx="1315331" cy="9082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67F11A-60C2-48E8-9EC1-D06526C6835C}"/>
              </a:ext>
            </a:extLst>
          </p:cNvPr>
          <p:cNvSpPr/>
          <p:nvPr/>
        </p:nvSpPr>
        <p:spPr>
          <a:xfrm rot="19742249">
            <a:off x="4811148" y="5358760"/>
            <a:ext cx="1088490" cy="1349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558EE-FA77-4C3C-B37D-948232AFF411}"/>
              </a:ext>
            </a:extLst>
          </p:cNvPr>
          <p:cNvSpPr/>
          <p:nvPr/>
        </p:nvSpPr>
        <p:spPr>
          <a:xfrm>
            <a:off x="5857433" y="5473059"/>
            <a:ext cx="957191" cy="9082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B0300B-BA63-4C2F-8580-1805C0EA7366}"/>
              </a:ext>
            </a:extLst>
          </p:cNvPr>
          <p:cNvSpPr/>
          <p:nvPr/>
        </p:nvSpPr>
        <p:spPr>
          <a:xfrm>
            <a:off x="7275277" y="4692080"/>
            <a:ext cx="1174131" cy="9082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855B3D-D497-4BEC-9BEF-244241203046}"/>
              </a:ext>
            </a:extLst>
          </p:cNvPr>
          <p:cNvSpPr/>
          <p:nvPr/>
        </p:nvSpPr>
        <p:spPr>
          <a:xfrm rot="3528461">
            <a:off x="5730762" y="3886119"/>
            <a:ext cx="1174131" cy="9082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6B9BC-1891-AEFF-DAFF-63BDCF3EA015}"/>
              </a:ext>
            </a:extLst>
          </p:cNvPr>
          <p:cNvSpPr txBox="1"/>
          <p:nvPr/>
        </p:nvSpPr>
        <p:spPr>
          <a:xfrm>
            <a:off x="487680" y="457200"/>
            <a:ext cx="3799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6600" b="1" spc="600" dirty="0">
                <a:ln w="0"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ЖООБУ</a:t>
            </a:r>
            <a:endParaRPr lang="en-US" sz="1600" b="1" spc="600" dirty="0">
              <a:ln w="0">
                <a:solidFill>
                  <a:schemeClr val="bg2">
                    <a:lumMod val="10000"/>
                  </a:schemeClr>
                </a:solidFill>
              </a:ln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98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5CEA5B-F67B-2D44-2E63-68420025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11737" y="1560406"/>
            <a:ext cx="5571066" cy="389974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F44463-613E-6B13-5BCA-088007F5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479128"/>
            <a:ext cx="5571066" cy="38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9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8348</TotalTime>
  <Words>60</Words>
  <Application>Microsoft Office PowerPoint</Application>
  <PresentationFormat>A4 Paper (210x297 mm)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Fira Code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Isa Amanov</cp:lastModifiedBy>
  <cp:revision>364</cp:revision>
  <cp:lastPrinted>2023-08-17T17:31:40Z</cp:lastPrinted>
  <dcterms:created xsi:type="dcterms:W3CDTF">2017-01-17T16:57:04Z</dcterms:created>
  <dcterms:modified xsi:type="dcterms:W3CDTF">2023-08-17T17:33:43Z</dcterms:modified>
</cp:coreProperties>
</file>