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7"/>
  </p:notesMasterIdLst>
  <p:sldIdLst>
    <p:sldId id="848" r:id="rId2"/>
    <p:sldId id="944" r:id="rId3"/>
    <p:sldId id="943" r:id="rId4"/>
    <p:sldId id="945" r:id="rId5"/>
    <p:sldId id="938" r:id="rId6"/>
  </p:sldIdLst>
  <p:sldSz cx="9906000" cy="6858000" type="A4"/>
  <p:notesSz cx="7104063" cy="10234613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Helvetica" panose="020B0604020202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197FF5E7-57A8-40D7-8FA0-8A089C366947}">
          <p14:sldIdLst>
            <p14:sldId id="848"/>
          </p14:sldIdLst>
        </p14:section>
        <p14:section name="To Display" id="{059544AC-2C27-45B1-9F95-F87DF8854DD6}">
          <p14:sldIdLst>
            <p14:sldId id="944"/>
          </p14:sldIdLst>
        </p14:section>
        <p14:section name="Answers" id="{1FEDB314-42DC-4694-9B04-D4A4AAE625F7}">
          <p14:sldIdLst>
            <p14:sldId id="943"/>
          </p14:sldIdLst>
        </p14:section>
        <p14:section name="Worksheets" id="{A78D9305-6AAE-4715-A210-52F6908F30F7}">
          <p14:sldIdLst>
            <p14:sldId id="945"/>
          </p14:sldIdLst>
        </p14:section>
        <p14:section name="goteachmaths" id="{F3D720CF-F566-46A6-9361-125255B68FA6}">
          <p14:sldIdLst>
            <p14:sldId id="9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99"/>
    <a:srgbClr val="00FF00"/>
    <a:srgbClr val="FF3300"/>
    <a:srgbClr val="FF00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2935" autoAdjust="0"/>
  </p:normalViewPr>
  <p:slideViewPr>
    <p:cSldViewPr snapToGrid="0" showGuide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4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637" tIns="47319" rIns="94637" bIns="4731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637" tIns="47319" rIns="94637" bIns="47319" rtlCol="0"/>
          <a:lstStyle>
            <a:lvl1pPr algn="r">
              <a:defRPr sz="1300"/>
            </a:lvl1pPr>
          </a:lstStyle>
          <a:p>
            <a:fld id="{9C6A85EB-AF26-437E-8488-94E19A13AA79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37" tIns="47319" rIns="94637" bIns="4731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8"/>
          </a:xfrm>
          <a:prstGeom prst="rect">
            <a:avLst/>
          </a:prstGeom>
        </p:spPr>
        <p:txBody>
          <a:bodyPr vert="horz" lIns="94637" tIns="47319" rIns="94637" bIns="4731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10"/>
            <a:ext cx="3078427" cy="513507"/>
          </a:xfrm>
          <a:prstGeom prst="rect">
            <a:avLst/>
          </a:prstGeom>
        </p:spPr>
        <p:txBody>
          <a:bodyPr vert="horz" lIns="94637" tIns="47319" rIns="94637" bIns="4731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10"/>
            <a:ext cx="3078427" cy="513507"/>
          </a:xfrm>
          <a:prstGeom prst="rect">
            <a:avLst/>
          </a:prstGeom>
        </p:spPr>
        <p:txBody>
          <a:bodyPr vert="horz" lIns="94637" tIns="47319" rIns="94637" bIns="47319" rtlCol="0" anchor="b"/>
          <a:lstStyle>
            <a:lvl1pPr algn="r">
              <a:defRPr sz="1300"/>
            </a:lvl1pPr>
          </a:lstStyle>
          <a:p>
            <a:fld id="{DD4EDCD2-601A-461C-9AB5-639C33E3F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9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98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DD828-9816-48D5-8793-DAFED5357886}"/>
              </a:ext>
            </a:extLst>
          </p:cNvPr>
          <p:cNvSpPr/>
          <p:nvPr/>
        </p:nvSpPr>
        <p:spPr>
          <a:xfrm>
            <a:off x="1" y="1896211"/>
            <a:ext cx="990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78226">
              <a:defRPr/>
            </a:pPr>
            <a:r>
              <a:rPr lang="ky-KG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БККК</a:t>
            </a:r>
            <a:r>
              <a:rPr lang="en-GB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 – ABC</a:t>
            </a:r>
            <a:endParaRPr lang="ky-KG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endParaRPr lang="en-GB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бөлүү көбөйтүүнү кошуу кемитүү</a:t>
            </a:r>
          </a:p>
          <a:p>
            <a:pPr algn="ctr" defTabSz="478226">
              <a:defRPr/>
            </a:pPr>
            <a:endParaRPr lang="ru-RU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көбөйтүү бөлүү кошуу кемитүү</a:t>
            </a:r>
          </a:p>
          <a:p>
            <a:pPr algn="ctr" defTabSz="478226">
              <a:defRPr/>
            </a:pPr>
            <a:endParaRPr lang="ru-RU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Негизги амалдардын тартиби</a:t>
            </a:r>
            <a:endParaRPr lang="en-GB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endParaRPr lang="en-GB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 суроолорду экранда көрсөтсө болот же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көнүгүү катары берсе болот</a:t>
            </a: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BAA9CE-D193-47DD-BE65-1AF84E30DE53}"/>
              </a:ext>
            </a:extLst>
          </p:cNvPr>
          <p:cNvCxnSpPr>
            <a:cxnSpLocks/>
          </p:cNvCxnSpPr>
          <p:nvPr/>
        </p:nvCxnSpPr>
        <p:spPr>
          <a:xfrm>
            <a:off x="4953000" y="-8791"/>
            <a:ext cx="0" cy="686679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2236D4-0054-4ED5-8FBC-824B234FEBA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9906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B9742-88CC-40B3-B3DD-9DCD4BC07A47}"/>
                  </a:ext>
                </a:extLst>
              </p:cNvPr>
              <p:cNvSpPr txBox="1"/>
              <p:nvPr/>
            </p:nvSpPr>
            <p:spPr>
              <a:xfrm>
                <a:off x="1698495" y="371345"/>
                <a:ext cx="1416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B9742-88CC-40B3-B3DD-9DCD4BC07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495" y="371345"/>
                <a:ext cx="1416157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25D0E11-A039-4717-B475-46A31B5D1EAC}"/>
              </a:ext>
            </a:extLst>
          </p:cNvPr>
          <p:cNvSpPr txBox="1"/>
          <p:nvPr/>
        </p:nvSpPr>
        <p:spPr>
          <a:xfrm>
            <a:off x="11178" y="6707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Эсептеңиз </a:t>
            </a:r>
            <a:r>
              <a:rPr lang="en-GB" dirty="0"/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B59711-1E13-476D-8D5A-656CA39EAB0B}"/>
              </a:ext>
            </a:extLst>
          </p:cNvPr>
          <p:cNvSpPr txBox="1"/>
          <p:nvPr/>
        </p:nvSpPr>
        <p:spPr>
          <a:xfrm>
            <a:off x="-8341" y="3042133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755514-76BC-403D-A0F3-6171806C9378}"/>
              </a:ext>
            </a:extLst>
          </p:cNvPr>
          <p:cNvSpPr txBox="1"/>
          <p:nvPr/>
        </p:nvSpPr>
        <p:spPr>
          <a:xfrm>
            <a:off x="4924142" y="304213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70C037-0EE2-4F4C-9F28-A0677567F837}"/>
              </a:ext>
            </a:extLst>
          </p:cNvPr>
          <p:cNvSpPr txBox="1"/>
          <p:nvPr/>
        </p:nvSpPr>
        <p:spPr>
          <a:xfrm>
            <a:off x="-8341" y="64799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C3B5B4-D0B7-49F2-ABBE-D42CC1F94024}"/>
              </a:ext>
            </a:extLst>
          </p:cNvPr>
          <p:cNvSpPr txBox="1"/>
          <p:nvPr/>
        </p:nvSpPr>
        <p:spPr>
          <a:xfrm>
            <a:off x="4924142" y="64799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CFF194-8A1E-4EB2-8A26-86C45EA53E66}"/>
                  </a:ext>
                </a:extLst>
              </p:cNvPr>
              <p:cNvSpPr txBox="1"/>
              <p:nvPr/>
            </p:nvSpPr>
            <p:spPr>
              <a:xfrm>
                <a:off x="6428363" y="371345"/>
                <a:ext cx="1865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CFF194-8A1E-4EB2-8A26-86C45EA53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363" y="371345"/>
                <a:ext cx="18651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343ED0E-1049-492F-BDDC-582C4E5517BD}"/>
              </a:ext>
            </a:extLst>
          </p:cNvPr>
          <p:cNvSpPr txBox="1"/>
          <p:nvPr/>
        </p:nvSpPr>
        <p:spPr>
          <a:xfrm>
            <a:off x="4965563" y="6707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Эсептеңиз </a:t>
            </a:r>
            <a:r>
              <a:rPr lang="en-GB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D658B1-A1FB-4FDC-8BA5-43178C976934}"/>
                  </a:ext>
                </a:extLst>
              </p:cNvPr>
              <p:cNvSpPr txBox="1"/>
              <p:nvPr/>
            </p:nvSpPr>
            <p:spPr>
              <a:xfrm>
                <a:off x="1072331" y="3812814"/>
                <a:ext cx="2668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(12−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D658B1-A1FB-4FDC-8BA5-43178C97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31" y="3812814"/>
                <a:ext cx="2668487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5E24E8E-0EBD-4E4E-A691-95B2EE8A14B2}"/>
              </a:ext>
            </a:extLst>
          </p:cNvPr>
          <p:cNvSpPr txBox="1"/>
          <p:nvPr/>
        </p:nvSpPr>
        <p:spPr>
          <a:xfrm>
            <a:off x="11178" y="3448176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Эсептеңиз </a:t>
            </a:r>
            <a:r>
              <a:rPr lang="en-GB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A8C7EA-DFE4-429A-9097-DBC958D1CDFB}"/>
                  </a:ext>
                </a:extLst>
              </p:cNvPr>
              <p:cNvSpPr txBox="1"/>
              <p:nvPr/>
            </p:nvSpPr>
            <p:spPr>
              <a:xfrm>
                <a:off x="6055474" y="3812814"/>
                <a:ext cx="2610971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A8C7EA-DFE4-429A-9097-DBC958D1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74" y="3812814"/>
                <a:ext cx="2610971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F4CB900-C6A5-45BD-AF34-518D0A5FF0B0}"/>
              </a:ext>
            </a:extLst>
          </p:cNvPr>
          <p:cNvSpPr txBox="1"/>
          <p:nvPr/>
        </p:nvSpPr>
        <p:spPr>
          <a:xfrm>
            <a:off x="4965563" y="3448176"/>
            <a:ext cx="11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Эсептеңиз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4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BAA9CE-D193-47DD-BE65-1AF84E30DE53}"/>
              </a:ext>
            </a:extLst>
          </p:cNvPr>
          <p:cNvCxnSpPr>
            <a:cxnSpLocks/>
          </p:cNvCxnSpPr>
          <p:nvPr/>
        </p:nvCxnSpPr>
        <p:spPr>
          <a:xfrm>
            <a:off x="4953000" y="-8791"/>
            <a:ext cx="0" cy="686679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2236D4-0054-4ED5-8FBC-824B234FEBA0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9906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B9742-88CC-40B3-B3DD-9DCD4BC07A47}"/>
                  </a:ext>
                </a:extLst>
              </p:cNvPr>
              <p:cNvSpPr txBox="1"/>
              <p:nvPr/>
            </p:nvSpPr>
            <p:spPr>
              <a:xfrm>
                <a:off x="1698495" y="371345"/>
                <a:ext cx="1416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B9742-88CC-40B3-B3DD-9DCD4BC07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495" y="371345"/>
                <a:ext cx="1416157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25D0E11-A039-4717-B475-46A31B5D1EAC}"/>
              </a:ext>
            </a:extLst>
          </p:cNvPr>
          <p:cNvSpPr txBox="1"/>
          <p:nvPr/>
        </p:nvSpPr>
        <p:spPr>
          <a:xfrm>
            <a:off x="11178" y="6707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B59711-1E13-476D-8D5A-656CA39EAB0B}"/>
              </a:ext>
            </a:extLst>
          </p:cNvPr>
          <p:cNvSpPr txBox="1"/>
          <p:nvPr/>
        </p:nvSpPr>
        <p:spPr>
          <a:xfrm>
            <a:off x="-8341" y="3042133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755514-76BC-403D-A0F3-6171806C9378}"/>
              </a:ext>
            </a:extLst>
          </p:cNvPr>
          <p:cNvSpPr txBox="1"/>
          <p:nvPr/>
        </p:nvSpPr>
        <p:spPr>
          <a:xfrm>
            <a:off x="4924142" y="304213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70C037-0EE2-4F4C-9F28-A0677567F837}"/>
              </a:ext>
            </a:extLst>
          </p:cNvPr>
          <p:cNvSpPr txBox="1"/>
          <p:nvPr/>
        </p:nvSpPr>
        <p:spPr>
          <a:xfrm>
            <a:off x="-8341" y="64799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C3B5B4-D0B7-49F2-ABBE-D42CC1F94024}"/>
              </a:ext>
            </a:extLst>
          </p:cNvPr>
          <p:cNvSpPr txBox="1"/>
          <p:nvPr/>
        </p:nvSpPr>
        <p:spPr>
          <a:xfrm>
            <a:off x="4924142" y="64799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2BB8E9-F020-4BDB-BE08-EC24F9534C91}"/>
                  </a:ext>
                </a:extLst>
              </p:cNvPr>
              <p:cNvSpPr txBox="1"/>
              <p:nvPr/>
            </p:nvSpPr>
            <p:spPr>
              <a:xfrm>
                <a:off x="3426205" y="324599"/>
                <a:ext cx="738214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2BB8E9-F020-4BDB-BE08-EC24F953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05" y="324599"/>
                <a:ext cx="73821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CFF194-8A1E-4EB2-8A26-86C45EA53E66}"/>
                  </a:ext>
                </a:extLst>
              </p:cNvPr>
              <p:cNvSpPr txBox="1"/>
              <p:nvPr/>
            </p:nvSpPr>
            <p:spPr>
              <a:xfrm>
                <a:off x="6428363" y="371345"/>
                <a:ext cx="1865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CFF194-8A1E-4EB2-8A26-86C45EA53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363" y="371345"/>
                <a:ext cx="18651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343ED0E-1049-492F-BDDC-582C4E5517BD}"/>
              </a:ext>
            </a:extLst>
          </p:cNvPr>
          <p:cNvSpPr txBox="1"/>
          <p:nvPr/>
        </p:nvSpPr>
        <p:spPr>
          <a:xfrm>
            <a:off x="4965563" y="6707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2DB20B-95D6-4754-945B-ACB49185F3D9}"/>
                  </a:ext>
                </a:extLst>
              </p:cNvPr>
              <p:cNvSpPr txBox="1"/>
              <p:nvPr/>
            </p:nvSpPr>
            <p:spPr>
              <a:xfrm>
                <a:off x="8428634" y="324599"/>
                <a:ext cx="908134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2DB20B-95D6-4754-945B-ACB49185F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34" y="324599"/>
                <a:ext cx="90813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D658B1-A1FB-4FDC-8BA5-43178C976934}"/>
                  </a:ext>
                </a:extLst>
              </p:cNvPr>
              <p:cNvSpPr txBox="1"/>
              <p:nvPr/>
            </p:nvSpPr>
            <p:spPr>
              <a:xfrm>
                <a:off x="1072331" y="3812814"/>
                <a:ext cx="2668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(12−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D658B1-A1FB-4FDC-8BA5-43178C97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31" y="3812814"/>
                <a:ext cx="2668487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5E24E8E-0EBD-4E4E-A691-95B2EE8A14B2}"/>
              </a:ext>
            </a:extLst>
          </p:cNvPr>
          <p:cNvSpPr txBox="1"/>
          <p:nvPr/>
        </p:nvSpPr>
        <p:spPr>
          <a:xfrm>
            <a:off x="11178" y="3448176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F2A8B6-CA0A-47BA-884A-946AD86C52A4}"/>
                  </a:ext>
                </a:extLst>
              </p:cNvPr>
              <p:cNvSpPr txBox="1"/>
              <p:nvPr/>
            </p:nvSpPr>
            <p:spPr>
              <a:xfrm>
                <a:off x="3914823" y="3782694"/>
                <a:ext cx="908134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F2A8B6-CA0A-47BA-884A-946AD86C5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823" y="3782694"/>
                <a:ext cx="9081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A8C7EA-DFE4-429A-9097-DBC958D1CDFB}"/>
                  </a:ext>
                </a:extLst>
              </p:cNvPr>
              <p:cNvSpPr txBox="1"/>
              <p:nvPr/>
            </p:nvSpPr>
            <p:spPr>
              <a:xfrm>
                <a:off x="6055474" y="3812814"/>
                <a:ext cx="2610971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A8C7EA-DFE4-429A-9097-DBC958D1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74" y="3812814"/>
                <a:ext cx="2610971" cy="670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F4CB900-C6A5-45BD-AF34-518D0A5FF0B0}"/>
              </a:ext>
            </a:extLst>
          </p:cNvPr>
          <p:cNvSpPr txBox="1"/>
          <p:nvPr/>
        </p:nvSpPr>
        <p:spPr>
          <a:xfrm>
            <a:off x="4965563" y="3448176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4339C4-064F-44E9-B404-CEB09820FCD6}"/>
                  </a:ext>
                </a:extLst>
              </p:cNvPr>
              <p:cNvSpPr txBox="1"/>
              <p:nvPr/>
            </p:nvSpPr>
            <p:spPr>
              <a:xfrm>
                <a:off x="8770764" y="3924010"/>
                <a:ext cx="967444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4339C4-064F-44E9-B404-CEB09820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64" y="3924010"/>
                <a:ext cx="96744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6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817981-6064-4483-AE2E-2FE562A4FF1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6200000">
            <a:off x="-1033280" y="1033278"/>
            <a:ext cx="6867525" cy="48009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BA3958-B7AB-45C6-B1C0-057B40E3E8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6200000">
            <a:off x="4071754" y="1033278"/>
            <a:ext cx="6867525" cy="480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DD828-9816-48D5-8793-DAFED5357886}"/>
              </a:ext>
            </a:extLst>
          </p:cNvPr>
          <p:cNvSpPr/>
          <p:nvPr/>
        </p:nvSpPr>
        <p:spPr>
          <a:xfrm>
            <a:off x="332558" y="1530440"/>
            <a:ext cx="92408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Суроолор барбы?</a:t>
            </a: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Комментарийлер?</a:t>
            </a: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Сунуштар?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…же ката таптыңызбы!?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Баардык учун рахмат айтабыз.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Сураныч, электрондук кат жөнөтүңүз:</a:t>
            </a:r>
            <a:endParaRPr lang="en-US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478226">
              <a:defRPr/>
            </a:pPr>
            <a:r>
              <a:rPr lang="en-US" sz="2000" b="1" i="0">
                <a:solidFill>
                  <a:srgbClr val="444746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mathtrainer2022@gmail.com</a:t>
            </a:r>
            <a:endParaRPr lang="ru-RU" sz="20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9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  <a:headEnd type="arrow" w="sm" len="sm"/>
          <a:tailEnd type="arrow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10524</TotalTime>
  <Words>119</Words>
  <Application>Microsoft Office PowerPoint</Application>
  <PresentationFormat>A4 Paper (210x297 mm)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Cambria Math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Kite</dc:creator>
  <cp:lastModifiedBy>Isa Amanov</cp:lastModifiedBy>
  <cp:revision>515</cp:revision>
  <cp:lastPrinted>2017-12-31T22:38:51Z</cp:lastPrinted>
  <dcterms:created xsi:type="dcterms:W3CDTF">2017-01-17T16:57:04Z</dcterms:created>
  <dcterms:modified xsi:type="dcterms:W3CDTF">2023-07-13T09:02:14Z</dcterms:modified>
</cp:coreProperties>
</file>