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7"/>
  </p:notesMasterIdLst>
  <p:sldIdLst>
    <p:sldId id="848" r:id="rId2"/>
    <p:sldId id="945" r:id="rId3"/>
    <p:sldId id="944" r:id="rId4"/>
    <p:sldId id="946" r:id="rId5"/>
    <p:sldId id="938" r:id="rId6"/>
  </p:sldIdLst>
  <p:sldSz cx="9906000" cy="6858000" type="A4"/>
  <p:notesSz cx="7104063" cy="10234613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Helvetica" panose="020B0604020202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Капкак слайд" id="{197FF5E7-57A8-40D7-8FA0-8A089C366947}">
          <p14:sldIdLst>
            <p14:sldId id="848"/>
          </p14:sldIdLst>
        </p14:section>
        <p14:section name="Көрсөтүүгө" id="{059544AC-2C27-45B1-9F95-F87DF8854DD6}">
          <p14:sldIdLst>
            <p14:sldId id="945"/>
          </p14:sldIdLst>
        </p14:section>
        <p14:section name="Жооптор" id="{1FEDB314-42DC-4694-9B04-D4A4AAE625F7}">
          <p14:sldIdLst>
            <p14:sldId id="944"/>
          </p14:sldIdLst>
        </p14:section>
        <p14:section name="Оз алдынча иштоо баракчалары" id="{A78D9305-6AAE-4715-A210-52F6908F30F7}">
          <p14:sldIdLst>
            <p14:sldId id="946"/>
          </p14:sldIdLst>
        </p14:section>
        <p14:section name="mathkg" id="{F3D720CF-F566-46A6-9361-125255B68FA6}">
          <p14:sldIdLst>
            <p14:sldId id="9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00B050"/>
    <a:srgbClr val="2E75B6"/>
    <a:srgbClr val="1D4999"/>
    <a:srgbClr val="00FF00"/>
    <a:srgbClr val="FF3300"/>
    <a:srgbClr val="FF00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2935" autoAdjust="0"/>
  </p:normalViewPr>
  <p:slideViewPr>
    <p:cSldViewPr snapToGrid="0" showGuide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4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r">
              <a:defRPr sz="1300"/>
            </a:lvl1pPr>
          </a:lstStyle>
          <a:p>
            <a:fld id="{9C6A85EB-AF26-437E-8488-94E19A13AA79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7" tIns="47319" rIns="94637" bIns="4731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8"/>
          </a:xfrm>
          <a:prstGeom prst="rect">
            <a:avLst/>
          </a:prstGeom>
        </p:spPr>
        <p:txBody>
          <a:bodyPr vert="horz" lIns="94637" tIns="47319" rIns="94637" bIns="473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r">
              <a:defRPr sz="1300"/>
            </a:lvl1pPr>
          </a:lstStyle>
          <a:p>
            <a:fld id="{DD4EDCD2-601A-461C-9AB5-639C33E3F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9.png"/><Relationship Id="rId18" Type="http://schemas.openxmlformats.org/officeDocument/2006/relationships/image" Target="../media/image26.png"/><Relationship Id="rId26" Type="http://schemas.openxmlformats.org/officeDocument/2006/relationships/image" Target="../media/image16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11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28.png"/><Relationship Id="rId28" Type="http://schemas.openxmlformats.org/officeDocument/2006/relationships/image" Target="../media/image17.png"/><Relationship Id="rId10" Type="http://schemas.openxmlformats.org/officeDocument/2006/relationships/image" Target="../media/image22.png"/><Relationship Id="rId19" Type="http://schemas.openxmlformats.org/officeDocument/2006/relationships/image" Target="../media/image12.png"/><Relationship Id="rId31" Type="http://schemas.openxmlformats.org/officeDocument/2006/relationships/image" Target="../media/image32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Relationship Id="rId22" Type="http://schemas.openxmlformats.org/officeDocument/2006/relationships/image" Target="../media/image14.png"/><Relationship Id="rId27" Type="http://schemas.openxmlformats.org/officeDocument/2006/relationships/image" Target="../media/image30.png"/><Relationship Id="rId3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1" y="1896211"/>
            <a:ext cx="990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ky-KG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БККК</a:t>
            </a:r>
            <a:r>
              <a:rPr lang="en-GB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 – ABC</a:t>
            </a:r>
            <a:endParaRPr lang="ky-KG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бөлүү көбөйтүүнү кошуу кемитүү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көбөйтүү бөлүү кошуу кемитүү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Негизги амалдардын тартиби</a:t>
            </a: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 суроолорду экранда көрсөтсө болот же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көнүгүү катары берсе болот. </a:t>
            </a: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B1D818-0124-4249-A022-EC89CA27E32E}"/>
              </a:ext>
            </a:extLst>
          </p:cNvPr>
          <p:cNvSpPr/>
          <p:nvPr/>
        </p:nvSpPr>
        <p:spPr>
          <a:xfrm>
            <a:off x="139503" y="668703"/>
            <a:ext cx="3060967" cy="6067377"/>
          </a:xfrm>
          <a:prstGeom prst="roundRect">
            <a:avLst>
              <a:gd name="adj" fmla="val 637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08AA5B6-BDAA-4273-BD45-4FCBFD97AECC}"/>
              </a:ext>
            </a:extLst>
          </p:cNvPr>
          <p:cNvSpPr/>
          <p:nvPr/>
        </p:nvSpPr>
        <p:spPr>
          <a:xfrm>
            <a:off x="3456744" y="661925"/>
            <a:ext cx="2935716" cy="6074155"/>
          </a:xfrm>
          <a:prstGeom prst="roundRect">
            <a:avLst>
              <a:gd name="adj" fmla="val 637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/>
              <a:t>орто оор</a:t>
            </a:r>
            <a:endParaRPr lang="en-GB" sz="195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4191793-1A1E-41D5-B627-ECE63AC2F12C}"/>
              </a:ext>
            </a:extLst>
          </p:cNvPr>
          <p:cNvSpPr/>
          <p:nvPr/>
        </p:nvSpPr>
        <p:spPr>
          <a:xfrm>
            <a:off x="6773984" y="661925"/>
            <a:ext cx="2992513" cy="6074155"/>
          </a:xfrm>
          <a:prstGeom prst="roundRect">
            <a:avLst>
              <a:gd name="adj" fmla="val 6371"/>
            </a:avLst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D98E1C-37EB-42FE-85B3-A4EB60295B1D}"/>
              </a:ext>
            </a:extLst>
          </p:cNvPr>
          <p:cNvSpPr/>
          <p:nvPr/>
        </p:nvSpPr>
        <p:spPr>
          <a:xfrm>
            <a:off x="1415952" y="119380"/>
            <a:ext cx="467360" cy="4569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6C6CC5-9261-4A4B-94C3-CA77BA378538}"/>
              </a:ext>
            </a:extLst>
          </p:cNvPr>
          <p:cNvSpPr/>
          <p:nvPr/>
        </p:nvSpPr>
        <p:spPr>
          <a:xfrm>
            <a:off x="4733192" y="180340"/>
            <a:ext cx="467360" cy="39601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C45660-C8BE-42D6-90F7-F1BD99073914}"/>
              </a:ext>
            </a:extLst>
          </p:cNvPr>
          <p:cNvSpPr/>
          <p:nvPr/>
        </p:nvSpPr>
        <p:spPr>
          <a:xfrm>
            <a:off x="8050432" y="263652"/>
            <a:ext cx="467360" cy="3127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93A89-3BC2-4DBF-BB8D-F66993783F1D}"/>
              </a:ext>
            </a:extLst>
          </p:cNvPr>
          <p:cNvSpPr txBox="1"/>
          <p:nvPr/>
        </p:nvSpPr>
        <p:spPr>
          <a:xfrm>
            <a:off x="254241" y="1297841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DB77F0-CD0B-45C5-ADC1-5275B49BD0EE}"/>
                  </a:ext>
                </a:extLst>
              </p:cNvPr>
              <p:cNvSpPr txBox="1"/>
              <p:nvPr/>
            </p:nvSpPr>
            <p:spPr>
              <a:xfrm>
                <a:off x="835563" y="1243063"/>
                <a:ext cx="162813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3 + 4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DB77F0-CD0B-45C5-ADC1-5275B49B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63" y="1243063"/>
                <a:ext cx="16281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AD0A964-A68D-4A00-B9C8-5AA9F99842DE}"/>
              </a:ext>
            </a:extLst>
          </p:cNvPr>
          <p:cNvSpPr txBox="1"/>
          <p:nvPr/>
        </p:nvSpPr>
        <p:spPr>
          <a:xfrm>
            <a:off x="1241899" y="763511"/>
            <a:ext cx="8056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2000" dirty="0"/>
              <a:t>Эсепте: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E09CB-D8A8-4AB8-87DD-E03E02DDA4FC}"/>
              </a:ext>
            </a:extLst>
          </p:cNvPr>
          <p:cNvSpPr txBox="1"/>
          <p:nvPr/>
        </p:nvSpPr>
        <p:spPr>
          <a:xfrm>
            <a:off x="254241" y="2428372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2)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AA23EE-24C3-472A-AFE4-39558E1C0F9D}"/>
                  </a:ext>
                </a:extLst>
              </p:cNvPr>
              <p:cNvSpPr txBox="1"/>
              <p:nvPr/>
            </p:nvSpPr>
            <p:spPr>
              <a:xfrm>
                <a:off x="835563" y="2373594"/>
                <a:ext cx="162813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AA23EE-24C3-472A-AFE4-39558E1C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63" y="2373594"/>
                <a:ext cx="162813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7C22484-8DD0-435F-86DF-11496A27113C}"/>
              </a:ext>
            </a:extLst>
          </p:cNvPr>
          <p:cNvSpPr txBox="1"/>
          <p:nvPr/>
        </p:nvSpPr>
        <p:spPr>
          <a:xfrm>
            <a:off x="254241" y="3558903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3)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E9E311-4C8C-41D7-B507-7732B4B0F132}"/>
                  </a:ext>
                </a:extLst>
              </p:cNvPr>
              <p:cNvSpPr txBox="1"/>
              <p:nvPr/>
            </p:nvSpPr>
            <p:spPr>
              <a:xfrm>
                <a:off x="812319" y="3504125"/>
                <a:ext cx="1674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(5−2)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E9E311-4C8C-41D7-B507-7732B4B0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19" y="3504125"/>
                <a:ext cx="1674626" cy="430887"/>
              </a:xfrm>
              <a:prstGeom prst="rect">
                <a:avLst/>
              </a:prstGeom>
              <a:blipFill>
                <a:blip r:embed="rId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FEF64F7-9D00-494B-A12D-E5996A67BD22}"/>
              </a:ext>
            </a:extLst>
          </p:cNvPr>
          <p:cNvSpPr txBox="1"/>
          <p:nvPr/>
        </p:nvSpPr>
        <p:spPr>
          <a:xfrm>
            <a:off x="254241" y="4689434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4)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310671-60EA-4055-88E3-4B88F8A13DC7}"/>
                  </a:ext>
                </a:extLst>
              </p:cNvPr>
              <p:cNvSpPr txBox="1"/>
              <p:nvPr/>
            </p:nvSpPr>
            <p:spPr>
              <a:xfrm>
                <a:off x="757818" y="4634656"/>
                <a:ext cx="17836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310671-60EA-4055-88E3-4B88F8A1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8" y="4634656"/>
                <a:ext cx="178362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4754245-5D80-4F7D-8402-05666E1E9444}"/>
              </a:ext>
            </a:extLst>
          </p:cNvPr>
          <p:cNvSpPr txBox="1"/>
          <p:nvPr/>
        </p:nvSpPr>
        <p:spPr>
          <a:xfrm>
            <a:off x="254241" y="5819966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5)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86A84A-B54A-4036-8A68-2415C545844B}"/>
                  </a:ext>
                </a:extLst>
              </p:cNvPr>
              <p:cNvSpPr txBox="1"/>
              <p:nvPr/>
            </p:nvSpPr>
            <p:spPr>
              <a:xfrm>
                <a:off x="527596" y="5758410"/>
                <a:ext cx="224407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5 − 4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86A84A-B54A-4036-8A68-2415C545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" y="5758410"/>
                <a:ext cx="224407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AB4822F-FD12-4116-A87F-26F7A251B484}"/>
              </a:ext>
            </a:extLst>
          </p:cNvPr>
          <p:cNvSpPr txBox="1"/>
          <p:nvPr/>
        </p:nvSpPr>
        <p:spPr>
          <a:xfrm>
            <a:off x="3546081" y="1297841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5114DF-24FC-4E82-9447-AD1E4E7BFF00}"/>
                  </a:ext>
                </a:extLst>
              </p:cNvPr>
              <p:cNvSpPr txBox="1"/>
              <p:nvPr/>
            </p:nvSpPr>
            <p:spPr>
              <a:xfrm>
                <a:off x="4200092" y="1243063"/>
                <a:ext cx="15335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5114DF-24FC-4E82-9447-AD1E4E7B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92" y="1243063"/>
                <a:ext cx="153356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85EE7CF-C839-4E53-B317-2177CDC7595E}"/>
              </a:ext>
            </a:extLst>
          </p:cNvPr>
          <p:cNvSpPr txBox="1"/>
          <p:nvPr/>
        </p:nvSpPr>
        <p:spPr>
          <a:xfrm>
            <a:off x="4533739" y="763511"/>
            <a:ext cx="8056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2000" dirty="0"/>
              <a:t>Эсепте:</a:t>
            </a:r>
            <a:endParaRPr lang="en-GB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DEAF4E-F7BA-47D9-80E8-C0B1DAF62F40}"/>
              </a:ext>
            </a:extLst>
          </p:cNvPr>
          <p:cNvSpPr txBox="1"/>
          <p:nvPr/>
        </p:nvSpPr>
        <p:spPr>
          <a:xfrm>
            <a:off x="3546081" y="2428372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2)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54DDEB-0917-40D7-A5C2-0963FEE91C4B}"/>
                  </a:ext>
                </a:extLst>
              </p:cNvPr>
              <p:cNvSpPr txBox="1"/>
              <p:nvPr/>
            </p:nvSpPr>
            <p:spPr>
              <a:xfrm>
                <a:off x="3884044" y="2373594"/>
                <a:ext cx="216565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e>
                      </m:d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54DDEB-0917-40D7-A5C2-0963FEE9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44" y="2373594"/>
                <a:ext cx="216565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2868809-76EC-4748-979F-5DC6E6AA1786}"/>
              </a:ext>
            </a:extLst>
          </p:cNvPr>
          <p:cNvSpPr txBox="1"/>
          <p:nvPr/>
        </p:nvSpPr>
        <p:spPr>
          <a:xfrm>
            <a:off x="3546081" y="3558903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3)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99B9F6-8783-43AB-B15C-44D6941373F8}"/>
                  </a:ext>
                </a:extLst>
              </p:cNvPr>
              <p:cNvSpPr txBox="1"/>
              <p:nvPr/>
            </p:nvSpPr>
            <p:spPr>
              <a:xfrm>
                <a:off x="3802354" y="3504125"/>
                <a:ext cx="23290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÷(2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99B9F6-8783-43AB-B15C-44D69413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54" y="3504125"/>
                <a:ext cx="2329036" cy="430887"/>
              </a:xfrm>
              <a:prstGeom prst="rect">
                <a:avLst/>
              </a:prstGeom>
              <a:blipFill>
                <a:blip r:embed="rId1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59AA097-83B7-4D7F-AFAA-682139F0BD8E}"/>
              </a:ext>
            </a:extLst>
          </p:cNvPr>
          <p:cNvSpPr txBox="1"/>
          <p:nvPr/>
        </p:nvSpPr>
        <p:spPr>
          <a:xfrm>
            <a:off x="3546081" y="4689434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4)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DE9BAE-3AB4-4EF6-9DD1-BCE6C2B3E2C6}"/>
                  </a:ext>
                </a:extLst>
              </p:cNvPr>
              <p:cNvSpPr txBox="1"/>
              <p:nvPr/>
            </p:nvSpPr>
            <p:spPr>
              <a:xfrm>
                <a:off x="4032386" y="4634656"/>
                <a:ext cx="18689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2+8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DE9BAE-3AB4-4EF6-9DD1-BCE6C2B3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86" y="4634656"/>
                <a:ext cx="186897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F67EACD-8299-47F5-9B93-ED4DA810CABD}"/>
              </a:ext>
            </a:extLst>
          </p:cNvPr>
          <p:cNvSpPr txBox="1"/>
          <p:nvPr/>
        </p:nvSpPr>
        <p:spPr>
          <a:xfrm>
            <a:off x="3546081" y="5819966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5)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013771-A787-4321-A6C6-396FE1D096C8}"/>
                  </a:ext>
                </a:extLst>
              </p:cNvPr>
              <p:cNvSpPr txBox="1"/>
              <p:nvPr/>
            </p:nvSpPr>
            <p:spPr>
              <a:xfrm>
                <a:off x="3837621" y="5765188"/>
                <a:ext cx="22585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(10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013771-A787-4321-A6C6-396FE1D0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621" y="5765188"/>
                <a:ext cx="2258502" cy="430887"/>
              </a:xfrm>
              <a:prstGeom prst="rect">
                <a:avLst/>
              </a:prstGeom>
              <a:blipFill>
                <a:blip r:embed="rId1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37A16B19-FDA8-4757-A59B-EFE9C94297A4}"/>
              </a:ext>
            </a:extLst>
          </p:cNvPr>
          <p:cNvSpPr txBox="1"/>
          <p:nvPr/>
        </p:nvSpPr>
        <p:spPr>
          <a:xfrm>
            <a:off x="6851082" y="1297841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4B5550-FA77-475B-82D5-0104EFFE6026}"/>
                  </a:ext>
                </a:extLst>
              </p:cNvPr>
              <p:cNvSpPr txBox="1"/>
              <p:nvPr/>
            </p:nvSpPr>
            <p:spPr>
              <a:xfrm>
                <a:off x="7271880" y="1236285"/>
                <a:ext cx="2024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4B5550-FA77-475B-82D5-0104EFFE6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0" y="1236285"/>
                <a:ext cx="202446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E9BE3AB0-7BA0-47EA-A970-CF6637A879EE}"/>
              </a:ext>
            </a:extLst>
          </p:cNvPr>
          <p:cNvSpPr txBox="1"/>
          <p:nvPr/>
        </p:nvSpPr>
        <p:spPr>
          <a:xfrm>
            <a:off x="7800641" y="763511"/>
            <a:ext cx="8056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2000" dirty="0"/>
              <a:t>Эсепте</a:t>
            </a:r>
            <a:r>
              <a:rPr lang="en-GB" sz="2000" dirty="0"/>
              <a:t>:</a:t>
            </a:r>
            <a:endParaRPr lang="en-GB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902C12-2225-48B0-9EB7-DFA5241685F2}"/>
              </a:ext>
            </a:extLst>
          </p:cNvPr>
          <p:cNvSpPr txBox="1"/>
          <p:nvPr/>
        </p:nvSpPr>
        <p:spPr>
          <a:xfrm>
            <a:off x="6851082" y="2428372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2)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0E01A2-D28F-4F47-B47F-D760D7D4CC9A}"/>
                  </a:ext>
                </a:extLst>
              </p:cNvPr>
              <p:cNvSpPr txBox="1"/>
              <p:nvPr/>
            </p:nvSpPr>
            <p:spPr>
              <a:xfrm>
                <a:off x="7271880" y="2222568"/>
                <a:ext cx="2024465" cy="726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0E01A2-D28F-4F47-B47F-D760D7D4C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0" y="2222568"/>
                <a:ext cx="2024465" cy="7261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F4DE68F5-9886-41E9-8B88-224F88A334DC}"/>
              </a:ext>
            </a:extLst>
          </p:cNvPr>
          <p:cNvSpPr txBox="1"/>
          <p:nvPr/>
        </p:nvSpPr>
        <p:spPr>
          <a:xfrm>
            <a:off x="6851082" y="3558903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3)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143456-0D86-4D8C-B5E0-2A4F373A36CE}"/>
                  </a:ext>
                </a:extLst>
              </p:cNvPr>
              <p:cNvSpPr txBox="1"/>
              <p:nvPr/>
            </p:nvSpPr>
            <p:spPr>
              <a:xfrm>
                <a:off x="7115523" y="3504125"/>
                <a:ext cx="233717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143456-0D86-4D8C-B5E0-2A4F373A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23" y="3504125"/>
                <a:ext cx="2337178" cy="430887"/>
              </a:xfrm>
              <a:prstGeom prst="rect">
                <a:avLst/>
              </a:prstGeom>
              <a:blipFill>
                <a:blip r:embed="rId1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B641D4D4-39DD-4547-97B6-1E5999F3DF40}"/>
              </a:ext>
            </a:extLst>
          </p:cNvPr>
          <p:cNvSpPr txBox="1"/>
          <p:nvPr/>
        </p:nvSpPr>
        <p:spPr>
          <a:xfrm>
            <a:off x="6851082" y="4689434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4)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47F6A8-964C-49FE-9D6F-595D5CD6AD15}"/>
                  </a:ext>
                </a:extLst>
              </p:cNvPr>
              <p:cNvSpPr txBox="1"/>
              <p:nvPr/>
            </p:nvSpPr>
            <p:spPr>
              <a:xfrm>
                <a:off x="7026428" y="4634656"/>
                <a:ext cx="25153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47F6A8-964C-49FE-9D6F-595D5CD6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28" y="4634656"/>
                <a:ext cx="251536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FD95644-BF77-4662-A59C-61858D777BC9}"/>
              </a:ext>
            </a:extLst>
          </p:cNvPr>
          <p:cNvSpPr txBox="1"/>
          <p:nvPr/>
        </p:nvSpPr>
        <p:spPr>
          <a:xfrm>
            <a:off x="6851082" y="5819966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5)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0E145B-9488-4F21-8EF6-93DB1A1591A0}"/>
                  </a:ext>
                </a:extLst>
              </p:cNvPr>
              <p:cNvSpPr txBox="1"/>
              <p:nvPr/>
            </p:nvSpPr>
            <p:spPr>
              <a:xfrm>
                <a:off x="7232606" y="5586388"/>
                <a:ext cx="2103012" cy="788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5+2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0E145B-9488-4F21-8EF6-93DB1A159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06" y="5586388"/>
                <a:ext cx="2103012" cy="7884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490F1E-2722-000C-BB7F-268E5E188ABD}"/>
              </a:ext>
            </a:extLst>
          </p:cNvPr>
          <p:cNvSpPr txBox="1"/>
          <p:nvPr/>
        </p:nvSpPr>
        <p:spPr>
          <a:xfrm>
            <a:off x="1046555" y="25399"/>
            <a:ext cx="178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4"/>
                </a:solidFill>
              </a:rPr>
              <a:t>ЖЕҢИЛ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77C9-4C96-BCAE-1439-91EC837338FA}"/>
              </a:ext>
            </a:extLst>
          </p:cNvPr>
          <p:cNvSpPr txBox="1"/>
          <p:nvPr/>
        </p:nvSpPr>
        <p:spPr>
          <a:xfrm>
            <a:off x="4209896" y="-17002"/>
            <a:ext cx="1307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ОРТО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69C0C-3A30-AD3E-AD8E-E3CD089D151C}"/>
              </a:ext>
            </a:extLst>
          </p:cNvPr>
          <p:cNvSpPr txBox="1"/>
          <p:nvPr/>
        </p:nvSpPr>
        <p:spPr>
          <a:xfrm>
            <a:off x="7762368" y="96837"/>
            <a:ext cx="1307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ООР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8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B1D818-0124-4249-A022-EC89CA27E32E}"/>
              </a:ext>
            </a:extLst>
          </p:cNvPr>
          <p:cNvSpPr/>
          <p:nvPr/>
        </p:nvSpPr>
        <p:spPr>
          <a:xfrm>
            <a:off x="139504" y="730257"/>
            <a:ext cx="2975700" cy="6005823"/>
          </a:xfrm>
          <a:prstGeom prst="roundRect">
            <a:avLst>
              <a:gd name="adj" fmla="val 637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08AA5B6-BDAA-4273-BD45-4FCBFD97AECC}"/>
              </a:ext>
            </a:extLst>
          </p:cNvPr>
          <p:cNvSpPr/>
          <p:nvPr/>
        </p:nvSpPr>
        <p:spPr>
          <a:xfrm>
            <a:off x="3456743" y="730257"/>
            <a:ext cx="3122839" cy="6005823"/>
          </a:xfrm>
          <a:prstGeom prst="roundRect">
            <a:avLst>
              <a:gd name="adj" fmla="val 637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4191793-1A1E-41D5-B627-ECE63AC2F12C}"/>
              </a:ext>
            </a:extLst>
          </p:cNvPr>
          <p:cNvSpPr/>
          <p:nvPr/>
        </p:nvSpPr>
        <p:spPr>
          <a:xfrm>
            <a:off x="6754915" y="730257"/>
            <a:ext cx="3039325" cy="6005823"/>
          </a:xfrm>
          <a:prstGeom prst="roundRect">
            <a:avLst>
              <a:gd name="adj" fmla="val 6371"/>
            </a:avLst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D98E1C-37EB-42FE-85B3-A4EB60295B1D}"/>
              </a:ext>
            </a:extLst>
          </p:cNvPr>
          <p:cNvSpPr/>
          <p:nvPr/>
        </p:nvSpPr>
        <p:spPr>
          <a:xfrm>
            <a:off x="780654" y="146606"/>
            <a:ext cx="2040791" cy="4569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3600" dirty="0">
                <a:solidFill>
                  <a:schemeClr val="accent4"/>
                </a:solidFill>
              </a:rPr>
              <a:t>ЖЕҢИЛ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6C6CC5-9261-4A4B-94C3-CA77BA378538}"/>
              </a:ext>
            </a:extLst>
          </p:cNvPr>
          <p:cNvSpPr/>
          <p:nvPr/>
        </p:nvSpPr>
        <p:spPr>
          <a:xfrm>
            <a:off x="3938628" y="223506"/>
            <a:ext cx="1560029" cy="3528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4000" dirty="0">
                <a:solidFill>
                  <a:srgbClr val="00B050"/>
                </a:solidFill>
              </a:rPr>
              <a:t>ОРТО</a:t>
            </a:r>
            <a:endParaRPr lang="en-GB" sz="19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C45660-C8BE-42D6-90F7-F1BD99073914}"/>
              </a:ext>
            </a:extLst>
          </p:cNvPr>
          <p:cNvSpPr/>
          <p:nvPr/>
        </p:nvSpPr>
        <p:spPr>
          <a:xfrm>
            <a:off x="7867308" y="229471"/>
            <a:ext cx="1402269" cy="2960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ООР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DB77F0-CD0B-45C5-ADC1-5275B49BD0EE}"/>
                  </a:ext>
                </a:extLst>
              </p:cNvPr>
              <p:cNvSpPr txBox="1"/>
              <p:nvPr/>
            </p:nvSpPr>
            <p:spPr>
              <a:xfrm>
                <a:off x="835563" y="1243063"/>
                <a:ext cx="162813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3 + 4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DB77F0-CD0B-45C5-ADC1-5275B49B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63" y="1243063"/>
                <a:ext cx="16281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4C9D0B-CBAB-4EFD-A6EF-AD0C7DF9B306}"/>
                  </a:ext>
                </a:extLst>
              </p:cNvPr>
              <p:cNvSpPr txBox="1"/>
              <p:nvPr/>
            </p:nvSpPr>
            <p:spPr>
              <a:xfrm>
                <a:off x="2153263" y="1624703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4C9D0B-CBAB-4EFD-A6EF-AD0C7DF9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3" y="1624703"/>
                <a:ext cx="848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AD0A964-A68D-4A00-B9C8-5AA9F99842DE}"/>
              </a:ext>
            </a:extLst>
          </p:cNvPr>
          <p:cNvSpPr txBox="1"/>
          <p:nvPr/>
        </p:nvSpPr>
        <p:spPr>
          <a:xfrm>
            <a:off x="1132736" y="763511"/>
            <a:ext cx="10239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/>
              <a:t>Эсепте </a:t>
            </a:r>
            <a:r>
              <a:rPr lang="en-GB" sz="2000" dirty="0"/>
              <a:t>: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AA23EE-24C3-472A-AFE4-39558E1C0F9D}"/>
                  </a:ext>
                </a:extLst>
              </p:cNvPr>
              <p:cNvSpPr txBox="1"/>
              <p:nvPr/>
            </p:nvSpPr>
            <p:spPr>
              <a:xfrm>
                <a:off x="835563" y="2373594"/>
                <a:ext cx="162813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AA23EE-24C3-472A-AFE4-39558E1C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63" y="2373594"/>
                <a:ext cx="162813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D3D27-1A40-45ED-A61F-D8BDE9F9EA5E}"/>
                  </a:ext>
                </a:extLst>
              </p:cNvPr>
              <p:cNvSpPr txBox="1"/>
              <p:nvPr/>
            </p:nvSpPr>
            <p:spPr>
              <a:xfrm>
                <a:off x="2153263" y="2755234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D3D27-1A40-45ED-A61F-D8BDE9F9E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3" y="2755234"/>
                <a:ext cx="8481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E9E311-4C8C-41D7-B507-7732B4B0F132}"/>
                  </a:ext>
                </a:extLst>
              </p:cNvPr>
              <p:cNvSpPr txBox="1"/>
              <p:nvPr/>
            </p:nvSpPr>
            <p:spPr>
              <a:xfrm>
                <a:off x="812319" y="3504125"/>
                <a:ext cx="1674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(5−2)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E9E311-4C8C-41D7-B507-7732B4B0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19" y="3504125"/>
                <a:ext cx="1674626" cy="430887"/>
              </a:xfrm>
              <a:prstGeom prst="rect">
                <a:avLst/>
              </a:prstGeom>
              <a:blipFill>
                <a:blip r:embed="rId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ADB50-843C-4043-BE21-AE16510CC97C}"/>
                  </a:ext>
                </a:extLst>
              </p:cNvPr>
              <p:cNvSpPr txBox="1"/>
              <p:nvPr/>
            </p:nvSpPr>
            <p:spPr>
              <a:xfrm>
                <a:off x="2153263" y="3885765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ADB50-843C-4043-BE21-AE16510CC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3" y="3885765"/>
                <a:ext cx="84811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310671-60EA-4055-88E3-4B88F8A13DC7}"/>
                  </a:ext>
                </a:extLst>
              </p:cNvPr>
              <p:cNvSpPr txBox="1"/>
              <p:nvPr/>
            </p:nvSpPr>
            <p:spPr>
              <a:xfrm>
                <a:off x="757818" y="4634656"/>
                <a:ext cx="17836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310671-60EA-4055-88E3-4B88F8A1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8" y="4634656"/>
                <a:ext cx="178362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D84A4-CD76-4196-99A7-2209CDE05E68}"/>
                  </a:ext>
                </a:extLst>
              </p:cNvPr>
              <p:cNvSpPr txBox="1"/>
              <p:nvPr/>
            </p:nvSpPr>
            <p:spPr>
              <a:xfrm>
                <a:off x="2231008" y="5016296"/>
                <a:ext cx="692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D84A4-CD76-4196-99A7-2209CDE0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08" y="5016296"/>
                <a:ext cx="6926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86A84A-B54A-4036-8A68-2415C545844B}"/>
                  </a:ext>
                </a:extLst>
              </p:cNvPr>
              <p:cNvSpPr txBox="1"/>
              <p:nvPr/>
            </p:nvSpPr>
            <p:spPr>
              <a:xfrm>
                <a:off x="527596" y="5758410"/>
                <a:ext cx="224407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5 − 4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86A84A-B54A-4036-8A68-2415C545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" y="5758410"/>
                <a:ext cx="2244076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2DD809-D5A5-404B-9184-F46E6D909789}"/>
                  </a:ext>
                </a:extLst>
              </p:cNvPr>
              <p:cNvSpPr txBox="1"/>
              <p:nvPr/>
            </p:nvSpPr>
            <p:spPr>
              <a:xfrm>
                <a:off x="2153263" y="6146828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2DD809-D5A5-404B-9184-F46E6D90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3" y="6146828"/>
                <a:ext cx="84811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5114DF-24FC-4E82-9447-AD1E4E7BFF00}"/>
                  </a:ext>
                </a:extLst>
              </p:cNvPr>
              <p:cNvSpPr txBox="1"/>
              <p:nvPr/>
            </p:nvSpPr>
            <p:spPr>
              <a:xfrm>
                <a:off x="4200092" y="1243063"/>
                <a:ext cx="15335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5114DF-24FC-4E82-9447-AD1E4E7B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92" y="1243063"/>
                <a:ext cx="153356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9C85D7-5079-4978-B9AB-F9B31C89C3F7}"/>
                  </a:ext>
                </a:extLst>
              </p:cNvPr>
              <p:cNvSpPr txBox="1"/>
              <p:nvPr/>
            </p:nvSpPr>
            <p:spPr>
              <a:xfrm>
                <a:off x="5522848" y="1624703"/>
                <a:ext cx="692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9C85D7-5079-4978-B9AB-F9B31C89C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48" y="1624703"/>
                <a:ext cx="692626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85EE7CF-C839-4E53-B317-2177CDC7595E}"/>
              </a:ext>
            </a:extLst>
          </p:cNvPr>
          <p:cNvSpPr txBox="1"/>
          <p:nvPr/>
        </p:nvSpPr>
        <p:spPr>
          <a:xfrm>
            <a:off x="4504886" y="763511"/>
            <a:ext cx="8633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2000" dirty="0"/>
              <a:t>Эсепте </a:t>
            </a:r>
            <a:r>
              <a:rPr lang="en-GB" sz="2000" dirty="0"/>
              <a:t>: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54DDEB-0917-40D7-A5C2-0963FEE91C4B}"/>
                  </a:ext>
                </a:extLst>
              </p:cNvPr>
              <p:cNvSpPr txBox="1"/>
              <p:nvPr/>
            </p:nvSpPr>
            <p:spPr>
              <a:xfrm>
                <a:off x="3884044" y="2373594"/>
                <a:ext cx="216565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e>
                      </m:d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54DDEB-0917-40D7-A5C2-0963FEE9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44" y="2373594"/>
                <a:ext cx="2165656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90EBD0-C887-4EE4-A6C5-26CA1F1D1BB2}"/>
                  </a:ext>
                </a:extLst>
              </p:cNvPr>
              <p:cNvSpPr txBox="1"/>
              <p:nvPr/>
            </p:nvSpPr>
            <p:spPr>
              <a:xfrm>
                <a:off x="5445103" y="2755234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90EBD0-C887-4EE4-A6C5-26CA1F1D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03" y="2755234"/>
                <a:ext cx="84811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99B9F6-8783-43AB-B15C-44D6941373F8}"/>
                  </a:ext>
                </a:extLst>
              </p:cNvPr>
              <p:cNvSpPr txBox="1"/>
              <p:nvPr/>
            </p:nvSpPr>
            <p:spPr>
              <a:xfrm>
                <a:off x="3802354" y="3504125"/>
                <a:ext cx="23290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÷(2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99B9F6-8783-43AB-B15C-44D69413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54" y="3504125"/>
                <a:ext cx="2329036" cy="430887"/>
              </a:xfrm>
              <a:prstGeom prst="rect">
                <a:avLst/>
              </a:prstGeom>
              <a:blipFill>
                <a:blip r:embed="rId1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CD1277-196A-4EF5-B53B-9D5AE93E8072}"/>
                  </a:ext>
                </a:extLst>
              </p:cNvPr>
              <p:cNvSpPr txBox="1"/>
              <p:nvPr/>
            </p:nvSpPr>
            <p:spPr>
              <a:xfrm>
                <a:off x="5522848" y="3885765"/>
                <a:ext cx="692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CD1277-196A-4EF5-B53B-9D5AE93E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48" y="3885765"/>
                <a:ext cx="692626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DE9BAE-3AB4-4EF6-9DD1-BCE6C2B3E2C6}"/>
                  </a:ext>
                </a:extLst>
              </p:cNvPr>
              <p:cNvSpPr txBox="1"/>
              <p:nvPr/>
            </p:nvSpPr>
            <p:spPr>
              <a:xfrm>
                <a:off x="4032386" y="4634656"/>
                <a:ext cx="18689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2+8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DE9BAE-3AB4-4EF6-9DD1-BCE6C2B3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86" y="4634656"/>
                <a:ext cx="1868973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BCC07-1F34-4AF4-92D8-48D62FDBE34A}"/>
                  </a:ext>
                </a:extLst>
              </p:cNvPr>
              <p:cNvSpPr txBox="1"/>
              <p:nvPr/>
            </p:nvSpPr>
            <p:spPr>
              <a:xfrm>
                <a:off x="5522848" y="5016296"/>
                <a:ext cx="692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BCC07-1F34-4AF4-92D8-48D62FDB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48" y="5016296"/>
                <a:ext cx="6926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013771-A787-4321-A6C6-396FE1D096C8}"/>
                  </a:ext>
                </a:extLst>
              </p:cNvPr>
              <p:cNvSpPr txBox="1"/>
              <p:nvPr/>
            </p:nvSpPr>
            <p:spPr>
              <a:xfrm>
                <a:off x="3837621" y="5765188"/>
                <a:ext cx="22585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(10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013771-A787-4321-A6C6-396FE1D0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621" y="5765188"/>
                <a:ext cx="2258502" cy="430887"/>
              </a:xfrm>
              <a:prstGeom prst="rect">
                <a:avLst/>
              </a:prstGeom>
              <a:blipFill>
                <a:blip r:embed="rId2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EC3F9F-9635-4A0C-A543-281D40E303EC}"/>
                  </a:ext>
                </a:extLst>
              </p:cNvPr>
              <p:cNvSpPr txBox="1"/>
              <p:nvPr/>
            </p:nvSpPr>
            <p:spPr>
              <a:xfrm>
                <a:off x="5445103" y="6146828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EC3F9F-9635-4A0C-A543-281D40E3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03" y="6146828"/>
                <a:ext cx="848117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4B5550-FA77-475B-82D5-0104EFFE6026}"/>
                  </a:ext>
                </a:extLst>
              </p:cNvPr>
              <p:cNvSpPr txBox="1"/>
              <p:nvPr/>
            </p:nvSpPr>
            <p:spPr>
              <a:xfrm>
                <a:off x="7271880" y="1236285"/>
                <a:ext cx="2024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4B5550-FA77-475B-82D5-0104EFFE6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0" y="1236285"/>
                <a:ext cx="202446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3744C7-9F5D-45E2-A667-B33D38C62BC9}"/>
                  </a:ext>
                </a:extLst>
              </p:cNvPr>
              <p:cNvSpPr txBox="1"/>
              <p:nvPr/>
            </p:nvSpPr>
            <p:spPr>
              <a:xfrm>
                <a:off x="8818324" y="1624703"/>
                <a:ext cx="692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3744C7-9F5D-45E2-A667-B33D38C6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24" y="1624703"/>
                <a:ext cx="692626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E9BE3AB0-7BA0-47EA-A970-CF6637A879EE}"/>
              </a:ext>
            </a:extLst>
          </p:cNvPr>
          <p:cNvSpPr txBox="1"/>
          <p:nvPr/>
        </p:nvSpPr>
        <p:spPr>
          <a:xfrm>
            <a:off x="7771787" y="763511"/>
            <a:ext cx="8633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2000" dirty="0"/>
              <a:t>Эсепте </a:t>
            </a:r>
            <a:r>
              <a:rPr lang="en-GB" sz="2000" dirty="0"/>
              <a:t>: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0E01A2-D28F-4F47-B47F-D760D7D4CC9A}"/>
                  </a:ext>
                </a:extLst>
              </p:cNvPr>
              <p:cNvSpPr txBox="1"/>
              <p:nvPr/>
            </p:nvSpPr>
            <p:spPr>
              <a:xfrm>
                <a:off x="7271880" y="2222568"/>
                <a:ext cx="2024465" cy="726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0E01A2-D28F-4F47-B47F-D760D7D4C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0" y="2222568"/>
                <a:ext cx="2024465" cy="7261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D9BAFD0-0E40-4496-ACC0-FB6BFA36D282}"/>
                  </a:ext>
                </a:extLst>
              </p:cNvPr>
              <p:cNvSpPr txBox="1"/>
              <p:nvPr/>
            </p:nvSpPr>
            <p:spPr>
              <a:xfrm>
                <a:off x="8818324" y="2755234"/>
                <a:ext cx="692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D9BAFD0-0E40-4496-ACC0-FB6BFA36D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24" y="2755234"/>
                <a:ext cx="692626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143456-0D86-4D8C-B5E0-2A4F373A36CE}"/>
                  </a:ext>
                </a:extLst>
              </p:cNvPr>
              <p:cNvSpPr txBox="1"/>
              <p:nvPr/>
            </p:nvSpPr>
            <p:spPr>
              <a:xfrm>
                <a:off x="7115523" y="3504125"/>
                <a:ext cx="233717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143456-0D86-4D8C-B5E0-2A4F373A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23" y="3504125"/>
                <a:ext cx="2337178" cy="430887"/>
              </a:xfrm>
              <a:prstGeom prst="rect">
                <a:avLst/>
              </a:prstGeom>
              <a:blipFill>
                <a:blip r:embed="rId2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5E3A83-A42B-4A08-8695-1BE30A963886}"/>
                  </a:ext>
                </a:extLst>
              </p:cNvPr>
              <p:cNvSpPr txBox="1"/>
              <p:nvPr/>
            </p:nvSpPr>
            <p:spPr>
              <a:xfrm>
                <a:off x="8740579" y="3885765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5E3A83-A42B-4A08-8695-1BE30A96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79" y="3885765"/>
                <a:ext cx="848117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47F6A8-964C-49FE-9D6F-595D5CD6AD15}"/>
                  </a:ext>
                </a:extLst>
              </p:cNvPr>
              <p:cNvSpPr txBox="1"/>
              <p:nvPr/>
            </p:nvSpPr>
            <p:spPr>
              <a:xfrm>
                <a:off x="7026428" y="4634656"/>
                <a:ext cx="25153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47F6A8-964C-49FE-9D6F-595D5CD6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28" y="4634656"/>
                <a:ext cx="2515369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1798FEA-3DD5-4794-A457-9E49186DC8BB}"/>
                  </a:ext>
                </a:extLst>
              </p:cNvPr>
              <p:cNvSpPr txBox="1"/>
              <p:nvPr/>
            </p:nvSpPr>
            <p:spPr>
              <a:xfrm>
                <a:off x="8740579" y="5016296"/>
                <a:ext cx="8481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1798FEA-3DD5-4794-A457-9E49186D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79" y="5016296"/>
                <a:ext cx="848117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0E145B-9488-4F21-8EF6-93DB1A1591A0}"/>
                  </a:ext>
                </a:extLst>
              </p:cNvPr>
              <p:cNvSpPr txBox="1"/>
              <p:nvPr/>
            </p:nvSpPr>
            <p:spPr>
              <a:xfrm>
                <a:off x="7232606" y="5586388"/>
                <a:ext cx="2103012" cy="788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5+2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0E145B-9488-4F21-8EF6-93DB1A159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06" y="5586388"/>
                <a:ext cx="2103012" cy="78848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676CE3-6892-49F6-9A6E-E7F0D700CB7C}"/>
                  </a:ext>
                </a:extLst>
              </p:cNvPr>
              <p:cNvSpPr txBox="1"/>
              <p:nvPr/>
            </p:nvSpPr>
            <p:spPr>
              <a:xfrm>
                <a:off x="8818324" y="6146828"/>
                <a:ext cx="6926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676CE3-6892-49F6-9A6E-E7F0D700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24" y="6146828"/>
                <a:ext cx="692626" cy="4308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4CBBCFE-1D93-CF52-BAD5-D4AB8417F64F}"/>
              </a:ext>
            </a:extLst>
          </p:cNvPr>
          <p:cNvSpPr txBox="1"/>
          <p:nvPr/>
        </p:nvSpPr>
        <p:spPr>
          <a:xfrm>
            <a:off x="254241" y="1297841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2BA9F-FBDA-EF04-BDE5-E470CFBD1701}"/>
              </a:ext>
            </a:extLst>
          </p:cNvPr>
          <p:cNvSpPr txBox="1"/>
          <p:nvPr/>
        </p:nvSpPr>
        <p:spPr>
          <a:xfrm>
            <a:off x="254241" y="2428372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2)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EA700-479B-14E4-C91E-4D8969C18BD2}"/>
              </a:ext>
            </a:extLst>
          </p:cNvPr>
          <p:cNvSpPr txBox="1"/>
          <p:nvPr/>
        </p:nvSpPr>
        <p:spPr>
          <a:xfrm>
            <a:off x="254241" y="3558903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3)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94D71-C716-FD09-D7F0-4EAED09499F9}"/>
              </a:ext>
            </a:extLst>
          </p:cNvPr>
          <p:cNvSpPr txBox="1"/>
          <p:nvPr/>
        </p:nvSpPr>
        <p:spPr>
          <a:xfrm>
            <a:off x="254241" y="4689434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4)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FF669-CBB6-46AB-7988-B35153656FC8}"/>
              </a:ext>
            </a:extLst>
          </p:cNvPr>
          <p:cNvSpPr txBox="1"/>
          <p:nvPr/>
        </p:nvSpPr>
        <p:spPr>
          <a:xfrm>
            <a:off x="254241" y="5819966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5)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657AE-DA4E-3D0A-7043-49A86A1A4E17}"/>
              </a:ext>
            </a:extLst>
          </p:cNvPr>
          <p:cNvSpPr txBox="1"/>
          <p:nvPr/>
        </p:nvSpPr>
        <p:spPr>
          <a:xfrm>
            <a:off x="3546081" y="1297841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51801-9A60-7F8B-83A3-39D213A18644}"/>
              </a:ext>
            </a:extLst>
          </p:cNvPr>
          <p:cNvSpPr txBox="1"/>
          <p:nvPr/>
        </p:nvSpPr>
        <p:spPr>
          <a:xfrm>
            <a:off x="3546081" y="2428372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2)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74857-4712-1DEE-E3E8-FC4766D3805C}"/>
              </a:ext>
            </a:extLst>
          </p:cNvPr>
          <p:cNvSpPr txBox="1"/>
          <p:nvPr/>
        </p:nvSpPr>
        <p:spPr>
          <a:xfrm>
            <a:off x="3546081" y="3558903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3)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E856E-D9BA-ED2C-5784-83049453B472}"/>
              </a:ext>
            </a:extLst>
          </p:cNvPr>
          <p:cNvSpPr txBox="1"/>
          <p:nvPr/>
        </p:nvSpPr>
        <p:spPr>
          <a:xfrm>
            <a:off x="3546081" y="4689434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4)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76665-7692-F456-9EA4-E55AA987E420}"/>
              </a:ext>
            </a:extLst>
          </p:cNvPr>
          <p:cNvSpPr txBox="1"/>
          <p:nvPr/>
        </p:nvSpPr>
        <p:spPr>
          <a:xfrm>
            <a:off x="3546081" y="5819966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5)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03011-2275-AB3C-52C9-BA21FC11BF19}"/>
              </a:ext>
            </a:extLst>
          </p:cNvPr>
          <p:cNvSpPr txBox="1"/>
          <p:nvPr/>
        </p:nvSpPr>
        <p:spPr>
          <a:xfrm>
            <a:off x="6851082" y="1297841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03ADB-6656-3D55-7CB4-FC021FDA8FB5}"/>
              </a:ext>
            </a:extLst>
          </p:cNvPr>
          <p:cNvSpPr txBox="1"/>
          <p:nvPr/>
        </p:nvSpPr>
        <p:spPr>
          <a:xfrm>
            <a:off x="6851082" y="2428372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2)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9CE1C-3A4C-94D5-F523-475615778AB4}"/>
              </a:ext>
            </a:extLst>
          </p:cNvPr>
          <p:cNvSpPr txBox="1"/>
          <p:nvPr/>
        </p:nvSpPr>
        <p:spPr>
          <a:xfrm>
            <a:off x="6851082" y="3558903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3)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0B433-093B-2CF7-1966-F80B625CDBC1}"/>
              </a:ext>
            </a:extLst>
          </p:cNvPr>
          <p:cNvSpPr txBox="1"/>
          <p:nvPr/>
        </p:nvSpPr>
        <p:spPr>
          <a:xfrm>
            <a:off x="6851082" y="4689434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4)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76FCC5-F05D-3088-016A-592278C0524B}"/>
              </a:ext>
            </a:extLst>
          </p:cNvPr>
          <p:cNvSpPr txBox="1"/>
          <p:nvPr/>
        </p:nvSpPr>
        <p:spPr>
          <a:xfrm>
            <a:off x="6851082" y="5819966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5)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9" grpId="0"/>
      <p:bldP spid="23" grpId="0"/>
      <p:bldP spid="28" grpId="0"/>
      <p:bldP spid="32" grpId="0"/>
      <p:bldP spid="41" grpId="0"/>
      <p:bldP spid="46" grpId="0"/>
      <p:bldP spid="53" grpId="0"/>
      <p:bldP spid="57" grpId="0"/>
      <p:bldP spid="61" grpId="0"/>
      <p:bldP spid="66" grpId="0"/>
      <p:bldP spid="71" grpId="0"/>
      <p:bldP spid="75" grpId="0"/>
      <p:bldP spid="79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38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C66101-F74E-3741-E4F4-889C6F2F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22"/>
            <a:ext cx="5026818" cy="3446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C4607E-E363-D424-1A13-2E7778D3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97" y="34022"/>
            <a:ext cx="4795816" cy="3394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51FC4E-0ED8-2E0F-29CF-B233FD0A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" y="3446011"/>
            <a:ext cx="5026820" cy="34468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91E8E9-A59D-5AA4-683A-05EC0053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10" y="3446011"/>
            <a:ext cx="4795815" cy="3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332558" y="1530440"/>
            <a:ext cx="92408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Суроолор барбы?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Комментарийлер?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Сунуштар?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…же ката таптыңызбы!?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Баардык учун рахмат айтабыз.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Сураныч, электрондук кат жөнөтүңүз:</a:t>
            </a:r>
            <a:endParaRPr lang="en-US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en-US" sz="2000" b="1" i="0" dirty="0">
                <a:solidFill>
                  <a:srgbClr val="444746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mathtrainer2022@gmail.com</a:t>
            </a:r>
            <a:endParaRPr lang="ru-RU" sz="20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9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  <a:headEnd type="arrow" w="sm" len="sm"/>
          <a:tailEnd type="arrow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10598</TotalTime>
  <Words>316</Words>
  <Application>Microsoft Office PowerPoint</Application>
  <PresentationFormat>A4 Paper (210x297 mm)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Helvetica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</dc:creator>
  <cp:lastModifiedBy>Isa Amanov</cp:lastModifiedBy>
  <cp:revision>525</cp:revision>
  <cp:lastPrinted>2017-12-31T22:38:51Z</cp:lastPrinted>
  <dcterms:created xsi:type="dcterms:W3CDTF">2017-01-17T16:57:04Z</dcterms:created>
  <dcterms:modified xsi:type="dcterms:W3CDTF">2023-08-16T16:52:50Z</dcterms:modified>
</cp:coreProperties>
</file>