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3:29:13.2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24575,'2430'0'0,"-2422"0"-273,0 0 0,0 1 0,0 0 0,10 2 0,0 4-6553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3:29:13.2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24575,'2430'0'0,"-2422"0"-273,0 0 0,0 1 0,0 0 0,10 2 0,0 4-6553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3:29:13.2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24575,'2430'0'0,"-2422"0"-273,0 0 0,0 1 0,0 0 0,10 2 0,0 4-6553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4478688-DDCA-44F2-B7A0-9DCEB6DA6A8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14CE170-1BBB-48B1-A97A-F868931E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72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8044-9B64-061E-71CA-E671EC0F4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FEAA4-4814-12C8-3E7E-380E16C0A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2721C-A75A-64F1-83BE-653805DB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2FF9-9F18-4F4C-AF1F-8D4F9A0F7603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D0166-8885-9CC2-88B7-86D91BF9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C2C59-274A-0B23-E800-C002ACF0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0B6D-A595-407B-A6F5-1BC38F3C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8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EE73-D718-0177-7F38-E99D5DBA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E7253-781D-B549-81CD-BCDF10BC3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536F7-9EA2-5CE4-0B2B-C65F0C7D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2FF9-9F18-4F4C-AF1F-8D4F9A0F7603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689B9-D7B8-F7D4-5FE1-70032334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A34F9-98C5-AB50-9F42-77FC0F06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0B6D-A595-407B-A6F5-1BC38F3C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8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ED503-4527-7E2F-6C9A-24EE1FA03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2AC77-317C-3965-AECF-2D41F5DC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51C83-F73A-F6AE-5E25-C494DA2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2FF9-9F18-4F4C-AF1F-8D4F9A0F7603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F82E7-06DA-787E-9807-A734BAE4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CC3DE-A723-08FE-3F5B-958AF58C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0B6D-A595-407B-A6F5-1BC38F3C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7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B7B6-155B-66DA-98C2-14129B5E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7DB9-1892-DA1A-7B09-9D4A1EED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5E310-940E-3FA8-E99A-431B6D098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2FF9-9F18-4F4C-AF1F-8D4F9A0F7603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CDA70-9EED-29D3-A7A8-5E9B0B5A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C9DEF-27D5-73E0-A175-3EA0A19F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0B6D-A595-407B-A6F5-1BC38F3C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2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6F4F-2F4B-65BA-3950-BC63B897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805AB-39E0-05EC-292C-6F8600A73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9CCA6-D98D-B246-1653-744784D5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2FF9-9F18-4F4C-AF1F-8D4F9A0F7603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35AFA-E7BA-76A3-8590-6026D86D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7A24A-C7AF-CA09-F041-21738BF8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0B6D-A595-407B-A6F5-1BC38F3C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1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CC78-7F0C-23CD-1608-B7033CE6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E546-446A-287D-E3DB-CB737FFE9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03092-1A95-3B98-AC78-904F89AA5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D9C65-9EAB-6C3D-ED28-1BB1BC27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2FF9-9F18-4F4C-AF1F-8D4F9A0F7603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90946-65E1-6021-428B-A9451459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7AD6E-6033-9D17-FFA2-B2A6E6C9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0B6D-A595-407B-A6F5-1BC38F3C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4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EA32-5CD0-5C35-5C25-25ADE108A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617AE-0692-AB8F-0319-B4414D048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2C063-3C85-368A-1145-D4864B259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A3C85-455C-B806-4156-E5A999FEE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53530-7630-8AA6-72A5-E0B624194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8CD34-F422-57AA-8178-DA796EF2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2FF9-9F18-4F4C-AF1F-8D4F9A0F7603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CF6EF-0D92-8084-E104-EED70C74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8F2CF-1685-3F44-87A6-8DB06E2A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0B6D-A595-407B-A6F5-1BC38F3C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3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A464-2440-E6CC-6B76-D53A0C87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543B5-ABA4-894C-0C44-D7758153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2FF9-9F18-4F4C-AF1F-8D4F9A0F7603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5F640-82CB-028E-FB28-D7EA25FD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7EF67-A80E-4AD6-D6F2-4DDA9CA2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0B6D-A595-407B-A6F5-1BC38F3C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7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D8824-5048-42A7-E82A-146F08D2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2FF9-9F18-4F4C-AF1F-8D4F9A0F7603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0793D-BF3E-8011-5072-4F066548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25CEF-0C48-9654-5DB3-ABB40F0D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0B6D-A595-407B-A6F5-1BC38F3C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5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1A72-224F-BE44-A7D6-C98FD2564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678F7-1194-B2A2-62B2-3AAED1870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0C58E-D578-292B-3983-B6777B6D1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4C226-E6BD-0590-AE5E-5D844456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2FF9-9F18-4F4C-AF1F-8D4F9A0F7603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3F80B-EED7-67F1-1862-FA36C0EB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840FB-FF88-4C05-8568-5FD6D590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0B6D-A595-407B-A6F5-1BC38F3C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2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5E8C-14FB-5B25-A7F0-9F643142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0A36B-D6D2-A4BA-962B-EEAB72909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7555B-A705-F9CD-AF4E-856E59790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1D9B1-B015-0767-D2B6-AB3281AC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2FF9-9F18-4F4C-AF1F-8D4F9A0F7603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80662-F69A-C47F-E2DF-8CDC1654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0FA4F-517C-9179-B067-D52193D1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0B6D-A595-407B-A6F5-1BC38F3C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4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3AFBE-5530-624A-9B6E-693040E1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F8AAD-597E-EF46-76A7-99DAE7C4E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24F85-88D8-7E47-A51A-E556DD87E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12FF9-9F18-4F4C-AF1F-8D4F9A0F7603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3D596-A78B-B702-FCBD-A86A6380A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D65A-52E4-7D87-A33E-DF8E992FD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C0B6D-A595-407B-A6F5-1BC38F3C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1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C6E5FE-A47F-9663-0D64-EF83331FE665}"/>
              </a:ext>
            </a:extLst>
          </p:cNvPr>
          <p:cNvSpPr/>
          <p:nvPr/>
        </p:nvSpPr>
        <p:spPr>
          <a:xfrm>
            <a:off x="193040" y="111760"/>
            <a:ext cx="11805920" cy="6644920"/>
          </a:xfrm>
          <a:prstGeom prst="round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154781A-4F16-2658-A1B0-F5710840ED21}"/>
                  </a:ext>
                </a:extLst>
              </p14:cNvPr>
              <p14:cNvContentPartPr/>
              <p14:nvPr/>
            </p14:nvContentPartPr>
            <p14:xfrm>
              <a:off x="4124640" y="213080"/>
              <a:ext cx="899640" cy="4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154781A-4F16-2658-A1B0-F5710840ED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5640" y="204080"/>
                <a:ext cx="917280" cy="219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2A90C41-FF2F-2B6A-12C5-FE641DD8DD25}"/>
              </a:ext>
            </a:extLst>
          </p:cNvPr>
          <p:cNvSpPr txBox="1"/>
          <p:nvPr/>
        </p:nvSpPr>
        <p:spPr>
          <a:xfrm>
            <a:off x="1348660" y="202920"/>
            <a:ext cx="645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ЦИФРАЛЫК БАШ КАТЫРМА</a:t>
            </a:r>
            <a:endParaRPr lang="en-US" sz="3600" b="1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E18AD3-19F9-8301-59E1-F8BA0D3205DD}"/>
              </a:ext>
            </a:extLst>
          </p:cNvPr>
          <p:cNvSpPr txBox="1"/>
          <p:nvPr/>
        </p:nvSpPr>
        <p:spPr>
          <a:xfrm>
            <a:off x="4246880" y="1757680"/>
            <a:ext cx="450088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5927CD-215E-997F-FA6B-9D8270BE01D5}"/>
              </a:ext>
            </a:extLst>
          </p:cNvPr>
          <p:cNvSpPr txBox="1"/>
          <p:nvPr/>
        </p:nvSpPr>
        <p:spPr>
          <a:xfrm>
            <a:off x="2092960" y="941302"/>
            <a:ext cx="734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u="sng" dirty="0"/>
              <a:t>Эсепти канча жол менен чыгара аласы</a:t>
            </a:r>
            <a:r>
              <a:rPr lang="ru-RU" sz="3200" dirty="0"/>
              <a:t>ң</a:t>
            </a:r>
            <a:r>
              <a:rPr lang="ru-RU" sz="3200" u="sng" dirty="0"/>
              <a:t>?</a:t>
            </a:r>
            <a:endParaRPr lang="en-US" sz="3200" u="sng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73A91E3-8E85-A0FB-3E57-7EB44A6D6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146" y="2153920"/>
            <a:ext cx="9723707" cy="22546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094880-A5B5-B236-FED3-FDD4AB10CBD1}"/>
              </a:ext>
            </a:extLst>
          </p:cNvPr>
          <p:cNvSpPr txBox="1"/>
          <p:nvPr/>
        </p:nvSpPr>
        <p:spPr>
          <a:xfrm>
            <a:off x="2235200" y="4968240"/>
            <a:ext cx="3068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Каалаган цифраны колдонуңуз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3353F0-D30A-6B2D-927A-35E932273FFA}"/>
              </a:ext>
            </a:extLst>
          </p:cNvPr>
          <p:cNvSpPr txBox="1"/>
          <p:nvPr/>
        </p:nvSpPr>
        <p:spPr>
          <a:xfrm>
            <a:off x="2321560" y="5837496"/>
            <a:ext cx="2702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Сандарды бир гана жолу колдонуңуз</a:t>
            </a:r>
            <a:endParaRPr lang="en-US" sz="2000" dirty="0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385225B9-1AA6-94D1-C5B9-CB68C22D987F}"/>
              </a:ext>
            </a:extLst>
          </p:cNvPr>
          <p:cNvSpPr/>
          <p:nvPr/>
        </p:nvSpPr>
        <p:spPr>
          <a:xfrm>
            <a:off x="1605280" y="5036381"/>
            <a:ext cx="629920" cy="551619"/>
          </a:xfrm>
          <a:prstGeom prst="star5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687E28CD-29B2-E9D6-E97E-85FB2FE08ECD}"/>
              </a:ext>
            </a:extLst>
          </p:cNvPr>
          <p:cNvSpPr/>
          <p:nvPr/>
        </p:nvSpPr>
        <p:spPr>
          <a:xfrm>
            <a:off x="1148080" y="5817292"/>
            <a:ext cx="629920" cy="571823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79DEB2F7-C528-C988-9247-BB3A5A00AE05}"/>
              </a:ext>
            </a:extLst>
          </p:cNvPr>
          <p:cNvSpPr/>
          <p:nvPr/>
        </p:nvSpPr>
        <p:spPr>
          <a:xfrm>
            <a:off x="1691640" y="5837496"/>
            <a:ext cx="629920" cy="551619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704E75-E59C-92F6-6B78-30FA7391B453}"/>
              </a:ext>
            </a:extLst>
          </p:cNvPr>
          <p:cNvSpPr txBox="1"/>
          <p:nvPr/>
        </p:nvSpPr>
        <p:spPr>
          <a:xfrm>
            <a:off x="5913120" y="4968240"/>
            <a:ext cx="513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Эң чоң жана эң кичине натыйжалар эсептей алдыңбы?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4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C6E5FE-A47F-9663-0D64-EF83331FE665}"/>
              </a:ext>
            </a:extLst>
          </p:cNvPr>
          <p:cNvSpPr/>
          <p:nvPr/>
        </p:nvSpPr>
        <p:spPr>
          <a:xfrm>
            <a:off x="193040" y="111760"/>
            <a:ext cx="11805920" cy="6644920"/>
          </a:xfrm>
          <a:prstGeom prst="round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154781A-4F16-2658-A1B0-F5710840ED21}"/>
                  </a:ext>
                </a:extLst>
              </p14:cNvPr>
              <p14:cNvContentPartPr/>
              <p14:nvPr/>
            </p14:nvContentPartPr>
            <p14:xfrm>
              <a:off x="4124640" y="213080"/>
              <a:ext cx="899640" cy="4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154781A-4F16-2658-A1B0-F5710840ED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5640" y="204772"/>
                <a:ext cx="917280" cy="2060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2A90C41-FF2F-2B6A-12C5-FE641DD8DD25}"/>
              </a:ext>
            </a:extLst>
          </p:cNvPr>
          <p:cNvSpPr txBox="1"/>
          <p:nvPr/>
        </p:nvSpPr>
        <p:spPr>
          <a:xfrm>
            <a:off x="1348660" y="202920"/>
            <a:ext cx="645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ЦИФРАЛЫК БАШ КАТЫРМА</a:t>
            </a:r>
            <a:endParaRPr lang="en-US" sz="3600" b="1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E18AD3-19F9-8301-59E1-F8BA0D3205DD}"/>
              </a:ext>
            </a:extLst>
          </p:cNvPr>
          <p:cNvSpPr txBox="1"/>
          <p:nvPr/>
        </p:nvSpPr>
        <p:spPr>
          <a:xfrm>
            <a:off x="4246880" y="1757680"/>
            <a:ext cx="450088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5927CD-215E-997F-FA6B-9D8270BE01D5}"/>
              </a:ext>
            </a:extLst>
          </p:cNvPr>
          <p:cNvSpPr txBox="1"/>
          <p:nvPr/>
        </p:nvSpPr>
        <p:spPr>
          <a:xfrm>
            <a:off x="2092960" y="941302"/>
            <a:ext cx="734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u="sng" dirty="0"/>
              <a:t>Эсепти канча жол менен чыгара аласы</a:t>
            </a:r>
            <a:r>
              <a:rPr lang="ru-RU" sz="3200" dirty="0"/>
              <a:t>ң</a:t>
            </a:r>
            <a:r>
              <a:rPr lang="ru-RU" sz="3200" u="sng" dirty="0"/>
              <a:t>?</a:t>
            </a:r>
            <a:endParaRPr lang="en-US" sz="3200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094880-A5B5-B236-FED3-FDD4AB10CBD1}"/>
              </a:ext>
            </a:extLst>
          </p:cNvPr>
          <p:cNvSpPr txBox="1"/>
          <p:nvPr/>
        </p:nvSpPr>
        <p:spPr>
          <a:xfrm>
            <a:off x="2235200" y="4968240"/>
            <a:ext cx="3068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Каалаган цифраны колдонуңуз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3353F0-D30A-6B2D-927A-35E932273FFA}"/>
              </a:ext>
            </a:extLst>
          </p:cNvPr>
          <p:cNvSpPr txBox="1"/>
          <p:nvPr/>
        </p:nvSpPr>
        <p:spPr>
          <a:xfrm>
            <a:off x="2321560" y="5837496"/>
            <a:ext cx="2702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Сандарды бир гана жолу колдонуңуз</a:t>
            </a:r>
            <a:endParaRPr lang="en-US" sz="2000" dirty="0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385225B9-1AA6-94D1-C5B9-CB68C22D987F}"/>
              </a:ext>
            </a:extLst>
          </p:cNvPr>
          <p:cNvSpPr/>
          <p:nvPr/>
        </p:nvSpPr>
        <p:spPr>
          <a:xfrm>
            <a:off x="1605280" y="5036381"/>
            <a:ext cx="629920" cy="551619"/>
          </a:xfrm>
          <a:prstGeom prst="star5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687E28CD-29B2-E9D6-E97E-85FB2FE08ECD}"/>
              </a:ext>
            </a:extLst>
          </p:cNvPr>
          <p:cNvSpPr/>
          <p:nvPr/>
        </p:nvSpPr>
        <p:spPr>
          <a:xfrm>
            <a:off x="1148080" y="5817292"/>
            <a:ext cx="629920" cy="571823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79DEB2F7-C528-C988-9247-BB3A5A00AE05}"/>
              </a:ext>
            </a:extLst>
          </p:cNvPr>
          <p:cNvSpPr/>
          <p:nvPr/>
        </p:nvSpPr>
        <p:spPr>
          <a:xfrm>
            <a:off x="1691640" y="5837496"/>
            <a:ext cx="629920" cy="551619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704E75-E59C-92F6-6B78-30FA7391B453}"/>
              </a:ext>
            </a:extLst>
          </p:cNvPr>
          <p:cNvSpPr txBox="1"/>
          <p:nvPr/>
        </p:nvSpPr>
        <p:spPr>
          <a:xfrm>
            <a:off x="5913120" y="4968240"/>
            <a:ext cx="513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Эң чоң жана эң кичине натыйжалар эсептей алдыңбы?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AAD777-6B4A-B155-E0D0-65BDD2AFD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341" y="2036333"/>
            <a:ext cx="9405337" cy="209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4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C6E5FE-A47F-9663-0D64-EF83331FE665}"/>
              </a:ext>
            </a:extLst>
          </p:cNvPr>
          <p:cNvSpPr/>
          <p:nvPr/>
        </p:nvSpPr>
        <p:spPr>
          <a:xfrm>
            <a:off x="193040" y="111760"/>
            <a:ext cx="11805920" cy="6644920"/>
          </a:xfrm>
          <a:prstGeom prst="round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154781A-4F16-2658-A1B0-F5710840ED21}"/>
                  </a:ext>
                </a:extLst>
              </p14:cNvPr>
              <p14:cNvContentPartPr/>
              <p14:nvPr/>
            </p14:nvContentPartPr>
            <p14:xfrm>
              <a:off x="4124640" y="213080"/>
              <a:ext cx="899640" cy="4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154781A-4F16-2658-A1B0-F5710840ED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5640" y="204772"/>
                <a:ext cx="917280" cy="2060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2A90C41-FF2F-2B6A-12C5-FE641DD8DD25}"/>
              </a:ext>
            </a:extLst>
          </p:cNvPr>
          <p:cNvSpPr txBox="1"/>
          <p:nvPr/>
        </p:nvSpPr>
        <p:spPr>
          <a:xfrm>
            <a:off x="1348660" y="202920"/>
            <a:ext cx="645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ЦИФРАЛЫК БАШ КАТЫРМА</a:t>
            </a:r>
            <a:endParaRPr lang="en-US" sz="3600" b="1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E18AD3-19F9-8301-59E1-F8BA0D3205DD}"/>
              </a:ext>
            </a:extLst>
          </p:cNvPr>
          <p:cNvSpPr txBox="1"/>
          <p:nvPr/>
        </p:nvSpPr>
        <p:spPr>
          <a:xfrm>
            <a:off x="4246880" y="1757680"/>
            <a:ext cx="450088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5927CD-215E-997F-FA6B-9D8270BE01D5}"/>
              </a:ext>
            </a:extLst>
          </p:cNvPr>
          <p:cNvSpPr txBox="1"/>
          <p:nvPr/>
        </p:nvSpPr>
        <p:spPr>
          <a:xfrm>
            <a:off x="2092960" y="941302"/>
            <a:ext cx="734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u="sng" dirty="0"/>
              <a:t>Эсепти канча жол менен чыгара аласы</a:t>
            </a:r>
            <a:r>
              <a:rPr lang="ru-RU" sz="3200" dirty="0"/>
              <a:t>ң</a:t>
            </a:r>
            <a:r>
              <a:rPr lang="ru-RU" sz="3200" u="sng" dirty="0"/>
              <a:t>?</a:t>
            </a:r>
            <a:endParaRPr lang="en-US" sz="3200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094880-A5B5-B236-FED3-FDD4AB10CBD1}"/>
              </a:ext>
            </a:extLst>
          </p:cNvPr>
          <p:cNvSpPr txBox="1"/>
          <p:nvPr/>
        </p:nvSpPr>
        <p:spPr>
          <a:xfrm>
            <a:off x="2235200" y="4968240"/>
            <a:ext cx="3068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Каалаган цифраны колдонуңуз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3353F0-D30A-6B2D-927A-35E932273FFA}"/>
              </a:ext>
            </a:extLst>
          </p:cNvPr>
          <p:cNvSpPr txBox="1"/>
          <p:nvPr/>
        </p:nvSpPr>
        <p:spPr>
          <a:xfrm>
            <a:off x="2321560" y="5837496"/>
            <a:ext cx="2702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Сандарды бир гана жолу колдонуңуз</a:t>
            </a:r>
            <a:endParaRPr lang="en-US" sz="2000" dirty="0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385225B9-1AA6-94D1-C5B9-CB68C22D987F}"/>
              </a:ext>
            </a:extLst>
          </p:cNvPr>
          <p:cNvSpPr/>
          <p:nvPr/>
        </p:nvSpPr>
        <p:spPr>
          <a:xfrm>
            <a:off x="1605280" y="5036381"/>
            <a:ext cx="629920" cy="551619"/>
          </a:xfrm>
          <a:prstGeom prst="star5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687E28CD-29B2-E9D6-E97E-85FB2FE08ECD}"/>
              </a:ext>
            </a:extLst>
          </p:cNvPr>
          <p:cNvSpPr/>
          <p:nvPr/>
        </p:nvSpPr>
        <p:spPr>
          <a:xfrm>
            <a:off x="1148080" y="5817292"/>
            <a:ext cx="629920" cy="571823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79DEB2F7-C528-C988-9247-BB3A5A00AE05}"/>
              </a:ext>
            </a:extLst>
          </p:cNvPr>
          <p:cNvSpPr/>
          <p:nvPr/>
        </p:nvSpPr>
        <p:spPr>
          <a:xfrm>
            <a:off x="1691640" y="5837496"/>
            <a:ext cx="629920" cy="551619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704E75-E59C-92F6-6B78-30FA7391B453}"/>
              </a:ext>
            </a:extLst>
          </p:cNvPr>
          <p:cNvSpPr txBox="1"/>
          <p:nvPr/>
        </p:nvSpPr>
        <p:spPr>
          <a:xfrm>
            <a:off x="5913120" y="4968240"/>
            <a:ext cx="513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Эң чоң жана эң кичине натыйжалар эсептей алдыңбы?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A970A-3878-E58C-937C-531FE676E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0" y="2222061"/>
            <a:ext cx="8961484" cy="18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B4941E-8816-7F80-AF4F-1F81EE03E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37" y="398672"/>
            <a:ext cx="6173664" cy="34355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A9201F-148B-F19C-944E-C1F480E50073}"/>
              </a:ext>
            </a:extLst>
          </p:cNvPr>
          <p:cNvSpPr txBox="1"/>
          <p:nvPr/>
        </p:nvSpPr>
        <p:spPr>
          <a:xfrm>
            <a:off x="477520" y="568988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</a:rPr>
              <a:t>кээ</a:t>
            </a:r>
            <a:r>
              <a:rPr lang="en-US" sz="4400" dirty="0">
                <a:solidFill>
                  <a:srgbClr val="0070C0"/>
                </a:solidFill>
              </a:rPr>
              <a:t> </a:t>
            </a:r>
            <a:r>
              <a:rPr lang="en-US" sz="4400" dirty="0" err="1">
                <a:solidFill>
                  <a:srgbClr val="0070C0"/>
                </a:solidFill>
              </a:rPr>
              <a:t>бир</a:t>
            </a:r>
            <a:r>
              <a:rPr lang="en-US" sz="4400" dirty="0">
                <a:solidFill>
                  <a:srgbClr val="0070C0"/>
                </a:solidFill>
              </a:rPr>
              <a:t> </a:t>
            </a:r>
            <a:r>
              <a:rPr lang="en-US" sz="4400" dirty="0" err="1">
                <a:solidFill>
                  <a:srgbClr val="0070C0"/>
                </a:solidFill>
              </a:rPr>
              <a:t>жооптор</a:t>
            </a:r>
            <a:endParaRPr lang="en-US" sz="4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284DD2-6A1B-EB8F-2FEF-DE825144197A}"/>
                  </a:ext>
                </a:extLst>
              </p:cNvPr>
              <p:cNvSpPr txBox="1"/>
              <p:nvPr/>
            </p:nvSpPr>
            <p:spPr>
              <a:xfrm>
                <a:off x="6278880" y="1608574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4+8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2=16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284DD2-6A1B-EB8F-2FEF-DE8251441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880" y="1608574"/>
                <a:ext cx="60960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5BE840-A7EF-EE2B-4183-C1282571A688}"/>
                  </a:ext>
                </a:extLst>
              </p:cNvPr>
              <p:cNvSpPr txBox="1"/>
              <p:nvPr/>
            </p:nvSpPr>
            <p:spPr>
              <a:xfrm>
                <a:off x="6187440" y="2721421"/>
                <a:ext cx="61874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5+4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2=17</m:t>
                      </m:r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5BE840-A7EF-EE2B-4183-C1282571A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440" y="2721421"/>
                <a:ext cx="61874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3803BF-04F4-4B01-111B-7C3ABE7FA8CC}"/>
                  </a:ext>
                </a:extLst>
              </p:cNvPr>
              <p:cNvSpPr txBox="1"/>
              <p:nvPr/>
            </p:nvSpPr>
            <p:spPr>
              <a:xfrm>
                <a:off x="6233160" y="3777566"/>
                <a:ext cx="61874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7+4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2=65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3803BF-04F4-4B01-111B-7C3ABE7FA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60" y="3777566"/>
                <a:ext cx="618744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F82CEA47-28D0-4983-C7D1-BF269D5CBA11}"/>
              </a:ext>
            </a:extLst>
          </p:cNvPr>
          <p:cNvSpPr/>
          <p:nvPr/>
        </p:nvSpPr>
        <p:spPr>
          <a:xfrm>
            <a:off x="8534400" y="790964"/>
            <a:ext cx="629920" cy="571823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82C7E3E6-EADC-272F-78A5-39E1CECD1171}"/>
              </a:ext>
            </a:extLst>
          </p:cNvPr>
          <p:cNvSpPr/>
          <p:nvPr/>
        </p:nvSpPr>
        <p:spPr>
          <a:xfrm>
            <a:off x="9077960" y="811168"/>
            <a:ext cx="629920" cy="551619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8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A9201F-148B-F19C-944E-C1F480E50073}"/>
              </a:ext>
            </a:extLst>
          </p:cNvPr>
          <p:cNvSpPr txBox="1"/>
          <p:nvPr/>
        </p:nvSpPr>
        <p:spPr>
          <a:xfrm>
            <a:off x="477520" y="568988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</a:rPr>
              <a:t>кээ</a:t>
            </a:r>
            <a:r>
              <a:rPr lang="en-US" sz="4400" dirty="0">
                <a:solidFill>
                  <a:srgbClr val="0070C0"/>
                </a:solidFill>
              </a:rPr>
              <a:t> </a:t>
            </a:r>
            <a:r>
              <a:rPr lang="en-US" sz="4400" dirty="0" err="1">
                <a:solidFill>
                  <a:srgbClr val="0070C0"/>
                </a:solidFill>
              </a:rPr>
              <a:t>бир</a:t>
            </a:r>
            <a:r>
              <a:rPr lang="en-US" sz="4400" dirty="0">
                <a:solidFill>
                  <a:srgbClr val="0070C0"/>
                </a:solidFill>
              </a:rPr>
              <a:t> </a:t>
            </a:r>
            <a:r>
              <a:rPr lang="en-US" sz="4400" dirty="0" err="1">
                <a:solidFill>
                  <a:srgbClr val="0070C0"/>
                </a:solidFill>
              </a:rPr>
              <a:t>жооптор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F82CEA47-28D0-4983-C7D1-BF269D5CBA11}"/>
              </a:ext>
            </a:extLst>
          </p:cNvPr>
          <p:cNvSpPr/>
          <p:nvPr/>
        </p:nvSpPr>
        <p:spPr>
          <a:xfrm>
            <a:off x="8981440" y="935125"/>
            <a:ext cx="629920" cy="571823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82C7E3E6-EADC-272F-78A5-39E1CECD1171}"/>
              </a:ext>
            </a:extLst>
          </p:cNvPr>
          <p:cNvSpPr/>
          <p:nvPr/>
        </p:nvSpPr>
        <p:spPr>
          <a:xfrm>
            <a:off x="9525000" y="955329"/>
            <a:ext cx="629920" cy="551619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480568-91C3-EB73-C7F5-3D3C6F741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03" y="711200"/>
            <a:ext cx="6932110" cy="39040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1C08A2-D9A8-26A9-6472-A8BB8B9F22ED}"/>
                  </a:ext>
                </a:extLst>
              </p:cNvPr>
              <p:cNvSpPr txBox="1"/>
              <p:nvPr/>
            </p:nvSpPr>
            <p:spPr>
              <a:xfrm>
                <a:off x="7887483" y="2797716"/>
                <a:ext cx="411611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3−1)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9=27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1C08A2-D9A8-26A9-6472-A8BB8B9F2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483" y="2797716"/>
                <a:ext cx="411611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E6BB64-024F-904D-2C27-2594E9974A49}"/>
                  </a:ext>
                </a:extLst>
              </p:cNvPr>
              <p:cNvSpPr txBox="1"/>
              <p:nvPr/>
            </p:nvSpPr>
            <p:spPr>
              <a:xfrm>
                <a:off x="7887484" y="1939968"/>
                <a:ext cx="41161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9−8)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=06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E6BB64-024F-904D-2C27-2594E997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484" y="1939968"/>
                <a:ext cx="411611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3A5352-0702-032E-9172-EB6675A10E9D}"/>
                  </a:ext>
                </a:extLst>
              </p:cNvPr>
              <p:cNvSpPr txBox="1"/>
              <p:nvPr/>
            </p:nvSpPr>
            <p:spPr>
              <a:xfrm>
                <a:off x="7887484" y="3676708"/>
                <a:ext cx="41161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GB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2−1)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×7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=63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3A5352-0702-032E-9172-EB6675A10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484" y="3676708"/>
                <a:ext cx="411611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68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A9201F-148B-F19C-944E-C1F480E50073}"/>
              </a:ext>
            </a:extLst>
          </p:cNvPr>
          <p:cNvSpPr txBox="1"/>
          <p:nvPr/>
        </p:nvSpPr>
        <p:spPr>
          <a:xfrm>
            <a:off x="477520" y="568988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</a:rPr>
              <a:t>кээ</a:t>
            </a:r>
            <a:r>
              <a:rPr lang="en-US" sz="4400" dirty="0">
                <a:solidFill>
                  <a:srgbClr val="0070C0"/>
                </a:solidFill>
              </a:rPr>
              <a:t> </a:t>
            </a:r>
            <a:r>
              <a:rPr lang="en-US" sz="4400" dirty="0" err="1">
                <a:solidFill>
                  <a:srgbClr val="0070C0"/>
                </a:solidFill>
              </a:rPr>
              <a:t>бир</a:t>
            </a:r>
            <a:r>
              <a:rPr lang="en-US" sz="4400" dirty="0">
                <a:solidFill>
                  <a:srgbClr val="0070C0"/>
                </a:solidFill>
              </a:rPr>
              <a:t> </a:t>
            </a:r>
            <a:r>
              <a:rPr lang="en-US" sz="4400" dirty="0" err="1">
                <a:solidFill>
                  <a:srgbClr val="0070C0"/>
                </a:solidFill>
              </a:rPr>
              <a:t>жооптор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F82CEA47-28D0-4983-C7D1-BF269D5CBA11}"/>
              </a:ext>
            </a:extLst>
          </p:cNvPr>
          <p:cNvSpPr/>
          <p:nvPr/>
        </p:nvSpPr>
        <p:spPr>
          <a:xfrm>
            <a:off x="8981440" y="935125"/>
            <a:ext cx="629920" cy="571823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82C7E3E6-EADC-272F-78A5-39E1CECD1171}"/>
              </a:ext>
            </a:extLst>
          </p:cNvPr>
          <p:cNvSpPr/>
          <p:nvPr/>
        </p:nvSpPr>
        <p:spPr>
          <a:xfrm>
            <a:off x="9525000" y="955329"/>
            <a:ext cx="629920" cy="551619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10229-C4C3-3B29-F35D-CA2B5F145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3" y="726432"/>
            <a:ext cx="6592127" cy="39034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561143-4817-4444-BDF2-13395D7BE876}"/>
                  </a:ext>
                </a:extLst>
              </p:cNvPr>
              <p:cNvSpPr txBox="1"/>
              <p:nvPr/>
            </p:nvSpPr>
            <p:spPr>
              <a:xfrm>
                <a:off x="7223760" y="3429000"/>
                <a:ext cx="48564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2+8</m:t>
                      </m:r>
                      <m:r>
                        <a:rPr lang="en-GB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31−4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=90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561143-4817-4444-BDF2-13395D7BE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3429000"/>
                <a:ext cx="485648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4C80BA-2659-A1F6-8B8D-FB72EE04FF90}"/>
                  </a:ext>
                </a:extLst>
              </p:cNvPr>
              <p:cNvSpPr txBox="1"/>
              <p:nvPr/>
            </p:nvSpPr>
            <p:spPr>
              <a:xfrm>
                <a:off x="7223760" y="2478099"/>
                <a:ext cx="48564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7+9</m:t>
                      </m:r>
                      <m:r>
                        <a:rPr lang="en-GB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06−2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=43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4C80BA-2659-A1F6-8B8D-FB72EE04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2478099"/>
                <a:ext cx="485648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E9DC14-9A84-58D6-54EB-6DCA01802DFA}"/>
                  </a:ext>
                </a:extLst>
              </p:cNvPr>
              <p:cNvSpPr txBox="1"/>
              <p:nvPr/>
            </p:nvSpPr>
            <p:spPr>
              <a:xfrm>
                <a:off x="6908800" y="1634920"/>
                <a:ext cx="5586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7+2</m:t>
                      </m:r>
                      <m:r>
                        <a:rPr lang="en-GB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31−6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=09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E9DC14-9A84-58D6-54EB-6DCA01802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0" y="1634920"/>
                <a:ext cx="558628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43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F87378-2E44-A382-5A1C-85956C1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0" y="60229"/>
            <a:ext cx="5607991" cy="3126455"/>
          </a:xfrm>
          <a:prstGeom prst="rect">
            <a:avLst/>
          </a:prstGeom>
        </p:spPr>
      </p:pic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B2789CC-A27D-F07E-DF2D-F7B7F85F7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874" y="62563"/>
            <a:ext cx="5603806" cy="312412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2485F2A-DD54-A6CA-8C82-2A5AFA3A4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0" y="3671316"/>
            <a:ext cx="5610363" cy="31277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5304D8-4CB9-7684-4276-3AB9CA38E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679" y="3671316"/>
            <a:ext cx="5592766" cy="311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6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9779D5-0424-B773-61CD-683A2AB37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20" y="-14975"/>
            <a:ext cx="5691840" cy="320165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07B77F5-F172-C0FF-6801-85E96EF15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148" y="57873"/>
            <a:ext cx="5562332" cy="312881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4F239EB-D4F0-6A48-DC34-400C3850A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20" y="3671315"/>
            <a:ext cx="5513669" cy="3101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8D8BCAD-B94F-1633-8349-32D0F16FD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034" y="3671316"/>
            <a:ext cx="5571445" cy="31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2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EF594B-46B0-D3F8-AD9C-096B69149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0" y="31669"/>
            <a:ext cx="5608917" cy="315501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5DE35BE-B222-D78D-E252-2134CD60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148" y="34023"/>
            <a:ext cx="5604732" cy="315266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1905FBD-326C-C640-3866-F713609DF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0" y="3671315"/>
            <a:ext cx="5611269" cy="31563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C10229-C4C3-3B29-F35D-CA2B5F145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035" y="3671316"/>
            <a:ext cx="5604732" cy="315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30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6530748-E8BD-484C-82DC-4F6CFD2A62EF}">
  <we:reference id="wa104380907" version="3.1.0.0" store="en-US" storeType="OMEX"/>
  <we:alternateReferences>
    <we:reference id="wa104380907" version="3.1.0.0" store="WA1043809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131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 Amanov</dc:creator>
  <cp:lastModifiedBy>Isa Amanov</cp:lastModifiedBy>
  <cp:revision>4</cp:revision>
  <cp:lastPrinted>2023-08-18T04:44:36Z</cp:lastPrinted>
  <dcterms:created xsi:type="dcterms:W3CDTF">2023-08-15T13:22:33Z</dcterms:created>
  <dcterms:modified xsi:type="dcterms:W3CDTF">2023-08-18T04:50:14Z</dcterms:modified>
</cp:coreProperties>
</file>