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1"/>
  </p:notesMasterIdLst>
  <p:sldIdLst>
    <p:sldId id="849" r:id="rId2"/>
    <p:sldId id="957" r:id="rId3"/>
    <p:sldId id="952" r:id="rId4"/>
    <p:sldId id="955" r:id="rId5"/>
    <p:sldId id="959" r:id="rId6"/>
    <p:sldId id="960" r:id="rId7"/>
    <p:sldId id="943" r:id="rId8"/>
    <p:sldId id="958" r:id="rId9"/>
    <p:sldId id="938" r:id="rId10"/>
  </p:sldIdLst>
  <p:sldSz cx="9906000" cy="6858000" type="A4"/>
  <p:notesSz cx="7315200" cy="96012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oneydripper" panose="020B0604020202020204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E202"/>
    <a:srgbClr val="FF3300"/>
    <a:srgbClr val="FF00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11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32 24575,'1'-1'0,"-1"0"0,0 0 0,1-1 0,-1 1 0,1 0 0,-1 1 0,1-1 0,-1 0 0,1 0 0,0 0 0,-1 0 0,1 0 0,0 0 0,0 1 0,0-1 0,0 0 0,-1 1 0,1-1 0,0 1 0,0-1 0,0 1 0,0-1 0,0 1 0,1 0 0,-1-1 0,0 1 0,2 0 0,35-6 0,-32 6 0,300-5 0,-169 7 0,678-2 0,-786 1 0,-1 2 0,34 8 0,-31-6 0,48 4 0,406-7 0,-231-4 0,1630 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42:17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90 24575,'0'-1'0,"0"0"0,1 0 0,-1 0 0,0 0 0,1 0 0,-1 0 0,1 0 0,-1 0 0,1 0 0,0 0 0,-1 1 0,1-1 0,0 0 0,0 0 0,-1 1 0,1-1 0,0 0 0,0 1 0,0-1 0,0 1 0,0-1 0,0 1 0,0 0 0,0-1 0,0 1 0,0 0 0,2-1 0,32-5 0,-31 6 0,107-5 0,-66 5 0,61-10 0,83-24 0,-137 27 0,0 2 0,0 3 0,60 4 0,-16 0 0,1880-2 0,-1957 1 0,-1 1 0,0 1 0,18 5 0,-15-3 0,37 3 0,-26-7 0,-14 0 0,0 0 0,-1 1 0,27 6 0,118 27 0,-144-31 0,13 3 0,38 15 0,-37-9 0,-1-2 0,2-1 0,0-1 0,0-2 0,0-1 0,1-2 0,33 0 0,-24-2 0,59 9 0,35 2 0,-93-11 0,53 11 0,-54-7 0,55 2 0,354-9 0,-447 1 0,0 0 0,0 0 0,0-1 0,0 1 0,0-1 0,0 0 0,0-1 0,0 1 0,5-3 0,-8 2 0,0 1 0,0-1 0,0 1 0,0-1 0,0 0 0,0 0 0,0 0 0,-1 0 0,1 0 0,0 0 0,-1 0 0,0 0 0,0-1 0,0 1 0,0-1 0,0 1 0,0 0 0,0-1 0,0-4 0,11-93 0,-12 99 0,0-1 0,0 0 0,0 1 0,0-1 0,0 1 0,0-1 0,0 0 0,0 1 0,-1-1 0,1 1 0,-1-1 0,1 1 0,-1-1 0,0 1 0,1-1 0,-1 1 0,0 0 0,0-1 0,0 1 0,0 0 0,0 0 0,0-1 0,-1 1 0,1 0 0,0 0 0,0 0 0,-1 1 0,1-1 0,-1 0 0,1 0 0,-1 1 0,1-1 0,-1 1 0,1-1 0,-3 1 0,-6-2 0,0 0 0,0 1 0,0 1 0,-16 1 0,13-1 0,-8 0 0,-3 0 0,0 0 0,0 2 0,1 0 0,-38 10 0,-7 4 0,49-13 0,1 1 0,0 1 0,0 1 0,0 0 0,-18 10 0,33-14 0,0 0 0,0 1 0,0-1 0,0 1 0,0-1 0,0 1 0,1 0 0,-1 0 0,1 1 0,0-1 0,0 0 0,0 1 0,1-1 0,-1 1 0,1 0 0,0-1 0,0 1 0,0 0 0,0 0 0,1 0 0,-1 0 0,1 5 0,0-5 0,0 1 0,1 0 0,-1 0 0,1 0 0,0 0 0,0-1 0,1 1 0,-1 0 0,1-1 0,0 1 0,0-1 0,1 0 0,-1 0 0,1 0 0,0 0 0,0 0 0,5 4 0,2 1 0,100 79 0,-94-79 0,1 0 0,0-2 0,0 0 0,1-1 0,-1 0 0,23 3 0,-14-3 0,-1 1 0,28 12 0,-33-10 0,1-2 0,0 0 0,0-2 0,1 0 0,-1-1 0,1-2 0,0 0 0,33-1 0,-27 0 0,-1 1 0,1 1 0,46 13 0,-117-13 0,28-2 0,0 0 0,-1 0 0,1 1 0,0 1 0,0 1 0,1 0 0,-1 1 0,1 0 0,0 1 0,0 1 0,1 0 0,-20 14 0,10-7 0,0-2 0,-1 0 0,0-2 0,-37 12 0,26-10 0,16-7 0,-1 0 0,1-1 0,0-1 0,-34 0 0,13 0 0,-28 10 0,49-9 0,-36 4 0,-283-5 0,175-5 0,136 1 0,-39 3 0,60-1 0,-1 0 0,1 0 0,0 0 0,0 1 0,1 0 0,-1 0 0,0 1 0,-8 5 0,5-3 0,0 0 0,-1-1 0,1 1 0,-1-2 0,0 1 0,0-2 0,-1 1 0,-15 1 0,-8-2 0,-45-1 0,53-3 0,0 2 0,0 2 0,-39 5 0,-8 8 0,145-11 0,415-5 0,-481 1 0,0 0 0,-1 0 0,1 0 0,0-1 0,0 0 0,-1 0 0,1 0 0,0-1 0,-1 0 0,0 0 0,1 0 0,-1-1 0,9-5 0,-13 8 0,-1-1 0,1 1 0,-1-1 0,1 0 0,0 1 0,-1-1 0,1 0 0,-1 1 0,0-1 0,1 0 0,-1 1 0,1-1 0,-1 0 0,0 0 0,0 1 0,1-1 0,-1 0 0,0 0 0,0 0 0,0 1 0,0-1 0,0 0 0,0 0 0,0 0 0,0 0 0,-1 0 0,0-1 0,1 1 0,-1-1 0,0 1 0,0-1 0,0 1 0,0 0 0,0 0 0,-1 0 0,1-1 0,0 1 0,0 0 0,-3-1 0,-2-1 0,0 0 0,0 0 0,-1 0 0,1 1 0,-10-3 0,-6 2 0,0 1 0,0 1 0,-25 2 0,25 0 0,1-1 0,-1-1 0,-30-5 0,43 3 0,1 0 0,-1 0 0,1-1 0,-14-7 0,15 7 0,0 0 0,-1 0 0,0 1 0,1 0 0,-1 0 0,-11-1 0,-30-1 0,-1 2 0,-64 6 0,19-1 0,54-4 0,-60-10 0,58 6 0,-54-2 0,59 9 0,27 1 0,0-2 0,1 1 0,-1-2 0,0 1 0,0-2 0,1 1 0,-12-4 0,21 5 0,-1-1 0,1 1 0,0-1 0,0 1 0,0-1 0,-1 1 0,1-1 0,0 0 0,0 0 0,0 1 0,0-1 0,0 0 0,0 0 0,0 0 0,0 0 0,1 0 0,-1 0 0,-1-2 0,2 2 0,0 0 0,0 0 0,0 1 0,0-1 0,0 0 0,0 0 0,1 1 0,-1-1 0,0 0 0,0 0 0,0 1 0,1-1 0,-1 0 0,0 1 0,1-1 0,-1 0 0,1 1 0,-1-1 0,1 0 0,-1 1 0,1-1 0,0 0 0,4-3 0,1 0 0,-1 0 0,1 0 0,0 1 0,9-4 0,32-14 0,-28 11 0,0 1 0,0 1 0,1 1 0,-1 0 0,2 2 0,38-6 0,145 11 0,-86 2 0,-36-1 0,124-4 0,-165 0 0,1-1 0,77-20 0,-92 16 0,-1 2 0,1 1 0,0 2 0,32-2 0,-326-7 0,-31-2 0,259 15 0,20 0 0,-1 0 0,1-2 0,0 0 0,-1-1 0,1-1 0,0-1 0,-29-9 0,30 6 0,0 1 0,0 1 0,0 1 0,-25-3 0,-73 0 0,49 5 0,-32-10 0,63 6 0,-38-1 0,48 7 0,0 0 0,1 2 0,-38 7 0,-10 2 0,54-9 0,-1 1 0,1 0 0,0 1 0,1 1 0,-1 1 0,1 1 0,-18 9 0,9-1 0,-9 7 0,-41 16 0,63-32 0,0-1 0,-1-1 0,0 0 0,0 0 0,0-2 0,-22 2 0,-292-4 0,149-2 0,-57 2 0,1312 0 0,-1494 0 0,396-1 0,0-1 0,-37-9 0,33 6 0,-39-4 0,-98-10 0,101 12 0,-2 2 0,-102 5 0,66 2 0,72 0 0,0 1 0,-50 12 0,48-9 0,-20 7 0,33-7 0,1-2 0,-1 0 0,-20 0 0,-280-2 0,157-4 0,-212 2 0,1296 0 0,-902 0 0,29 0 0,61 7 0,-98-5 0,0 0 0,0 1 0,-1 0 0,1 1 0,-1 0 0,0 1 0,0 0 0,0 1 0,21 14 0,-31-18 0,0-1 0,-1 1 0,1-1 0,0 1 0,0-1 0,-1 1 0,1 0 0,-1 0 0,0 0 0,1 0 0,-1 0 0,0 0 0,0 0 0,0 0 0,0 0 0,-1 0 0,1 1 0,-1-1 0,1 0 0,-1 1 0,0-1 0,0 0 0,0 1 0,0-1 0,0 0 0,0 1 0,-1-1 0,1 0 0,-1 1 0,0-1 0,1 0 0,-1 0 0,0 0 0,0 0 0,-2 3 0,-1 1 0,-1-1 0,1 1 0,-1-1 0,0 0 0,0 0 0,-1 0 0,0-1 0,1 0 0,-1 0 0,-10 4 0,-24 9 0,-72 20 0,69-25 0,18-5 0,-1-2 0,1-1 0,-1-2 0,-26 1 0,-3 0 0,34 0 0,-39 10 0,27-5 0,-12 3 0,27-6 0,-1 0 0,1-2 0,-21 2 0,14-2 0,-39 8 0,40-6 0,-44 4 0,-73-8 0,1571-3 0,-729 4 0,-686-3 42,0-1-1,-1 0 1,24-7-1,-1 0-1572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45:37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4098 629 24575,'0'1'0,"0"0"0,0 0 0,-1 0 0,1 0 0,-1 0 0,1 0 0,0 0 0,-1 0 0,0 0 0,1-1 0,-1 1 0,1 0 0,-1 0 0,0 0 0,0-1 0,1 1 0,-1 0 0,0-1 0,0 1 0,0 0 0,0-1 0,0 1 0,0-1 0,0 0 0,0 1 0,0-1 0,0 0 0,0 0 0,0 1 0,0-1 0,0 0 0,0 0 0,-2 0 0,1 0 0,-1 0 0,1 0 0,0 0 0,-1 0 0,1-1 0,0 1 0,-1 0 0,1-1 0,0 0 0,0 0 0,0 1 0,-1-1 0,1 0 0,0-1 0,-2 0 0,1-2 0,1 0 0,-1 0 0,0 0 0,1 0 0,0 0 0,0-1 0,0 1 0,-1-8 0,1 6 0,0 0 0,0 1 0,-1-1 0,1 1 0,-5-6 0,-14-14 0,16 20 0,1 0 0,0 0 0,0 0 0,0-1 0,0 1 0,1-1 0,-4-9 0,-9-27 0,6 18 0,1-1 0,1-1 0,1 1 0,1-1 0,-5-52 0,8 39 0,-15-71 0,14 90 0,4 17 0,-1 0 0,0 0 0,0 0 0,0 0 0,-1 0 0,1 0 0,-1 0 0,1 0 0,-1 1 0,0-1 0,0 1 0,0-1 0,0 1 0,-1 0 0,1 0 0,-1 0 0,1 0 0,-1 0 0,0 0 0,0 1 0,0 0 0,1-1 0,-1 1 0,-1 0 0,1 0 0,-6 0 0,-7-2 0,0 2 0,0 0 0,0 1 0,-20 3 0,8-2 0,-24-1 0,31 0 0,-1 0 0,1 1 0,-38 7 0,50-5 0,0 1 0,0-1 0,0 2 0,-8 4 0,10-5 0,-1 0 0,1 0 0,-1-1 0,0 0 0,1 0 0,-14 2 0,-29 0 0,0-3 0,-63-4 0,18-1 0,-2812 3 0,2902 0 0,-1 0 0,1 1 0,0-1 0,0 1 0,0 0 0,-1 0 0,1 0 0,-8 4 0,10-3 0,1-1 0,0 0 0,0 1 0,0 0 0,0-1 0,0 1 0,1 0 0,-1 0 0,0 0 0,1 0 0,-1 1 0,1-1 0,0 0 0,0 1 0,0-1 0,0 0 0,0 1 0,1-1 0,-1 1 0,0 2 0,-1 6 0,1 0 0,0 0 0,0 1 0,1-1 0,0 0 0,1 0 0,4 16 0,-4-20 0,2 0 0,-1 0 0,1 0 0,0 0 0,0-1 0,0 1 0,1-1 0,0 0 0,1 0 0,-1 0 0,1-1 0,7 7 0,26 20 0,30 29 0,-54-47 0,1 0 0,0-1 0,1-1 0,1-1 0,33 18 0,-35-20 0,0 1 0,16 14 0,-23-17 0,0-1 0,0 0 0,0 0 0,1-1 0,0 0 0,0 0 0,0-1 0,0 0 0,1-1 0,11 3 0,36-3 0,-49-3 0,-37-1 0,-306-1 0,208 2 0,123 1 0,0-1 0,-1 0 0,1-1 0,0 1 0,0-1 0,-1 0 0,1 0 0,0 0 0,0-1 0,0 1 0,0-1 0,0 0 0,-6-5 0,7 5 0,1 0 0,0-1 0,0 1 0,0-1 0,1 0 0,-1 1 0,0-1 0,1 0 0,0 0 0,0 0 0,0 0 0,0 0 0,0 0 0,1 0 0,-1 0 0,1 0 0,0-1 0,0 1 0,0-5 0,0 4 0,0 0 0,1 0 0,-1 1 0,1-1 0,0 0 0,0 0 0,0 1 0,0-1 0,1 1 0,-1-1 0,1 1 0,0 0 0,0-1 0,0 1 0,1 0 0,-1 0 0,1 1 0,-1-1 0,1 0 0,0 1 0,0 0 0,0-1 0,0 1 0,1 1 0,-1-1 0,0 0 0,1 1 0,0-1 0,-1 1 0,6-1 0,9-1 0,1 1 0,-1 0 0,1 1 0,37 3 0,-24 0 0,52 1 0,169-4 0,-235-2 0,-1 0 0,1-1 0,31-13 0,-31 10 0,1 1 0,0 1 0,20-3 0,26 3 0,102 6 0,-60 1 0,1727-2 0,-1824-1 0,1 0 0,-1-1 0,-1 0 0,1-1 0,0 0 0,-1 0 0,1-1 0,9-5 0,-10 4 0,1 1 0,-1 0 0,1 0 0,0 1 0,0 0 0,0 1 0,0 0 0,11 0 0,-9 2 0,-1 1 0,0 0 0,1 1 0,-1 0 0,0 1 0,0 0 0,0 1 0,-1 0 0,1 1 0,-1 0 0,0 0 0,17 13 0,-21-14 0,-1 1 0,1 0 0,-1 0 0,0 1 0,0-1 0,0 1 0,-1 0 0,0 1 0,0-1 0,0 1 0,-1-1 0,0 1 0,-1 0 0,1 0 0,-1 1 0,-1-1 0,1 0 0,-1 1 0,0-1 0,-1 10 0,0-15 0,0 1 0,-1 0 0,1-1 0,-1 1 0,1 0 0,-1-1 0,0 1 0,0-1 0,0 1 0,0-1 0,-1 0 0,1 0 0,-1 1 0,1-1 0,-1 0 0,0 0 0,1 0 0,-1 0 0,0-1 0,-1 1 0,1 0 0,0-1 0,0 0 0,-1 1 0,1-1 0,0 0 0,-1 0 0,0 0 0,1-1 0,-1 1 0,-3 0 0,-9 1 0,0 0 0,0-1 0,0-1 0,-21-2 0,16 0 0,-679-3 0,406 7 0,-497-2 0,779 0 0,-1 0 0,1 2 0,0-1 0,-13 4 0,19-3 0,0-1 0,0 1 0,0 0 0,0 1 0,0-1 0,0 1 0,1 0 0,-1 0 0,1 0 0,-7 7 0,6-6-76,0 1 1,0-1-1,-1 0 0,0 0 0,0 0 0,0-1 0,0 0 0,-1 0 1,1-1-1,-1 0 0,0 0 0,1 0 0,-1-1 0,0 0 1,0 0-1,0-1 0,-10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50:31.0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182 148 24575,'8'0'0,"56"1"0,0-4 0,85-13 0,48-13 0,-164 23 0,35 1 0,-91 6 0,-38 9 0,46-6 0,-10 3 0,-35 14 0,52-18 0,0 1 0,0 0 0,1 1 0,-1 0 0,1 0 0,0 0 0,1 1 0,-8 8 0,6-6 0,0-1 0,0 0 0,-1-1 0,1 0 0,-13 6 0,14-8 0,0 0 0,0 0 0,1 0 0,-1 1 0,1 0 0,0 1 0,0-1 0,1 1 0,0 0 0,-7 9 0,-2 10 0,-28 39 0,39-62 0,1 1 0,0 0 0,0 0 0,0 0 0,0 0 0,1 1 0,-1-1 0,-1 5 0,3-7 0,0 1 0,0-1 0,0 0 0,0 1 0,0-1 0,0 0 0,1 1 0,-1-1 0,0 0 0,1 1 0,-1-1 0,1 0 0,-1 0 0,1 1 0,-1-1 0,1 0 0,0 0 0,0 0 0,0 0 0,-1 0 0,1 0 0,0 0 0,0 0 0,0 0 0,1-1 0,0 2 0,6 3 0,1-1 0,-1 0 0,1 0 0,-1 0 0,1-1 0,0-1 0,0 0 0,14 2 0,81 4 0,-83-8 0,514 1 0,-251-4 0,-199 2 0,105 3 0,-184-1 0,0-1 0,1 1 0,-1 0 0,1 0 0,-1 1 0,8 3 0,-14-5 0,0 0 0,0 0 0,0 0 0,1 0 0,-1 0 0,0 0 0,0 0 0,1 1 0,-1-1 0,0 0 0,0 0 0,0 0 0,0 0 0,1 0 0,-1 1 0,0-1 0,0 0 0,0 0 0,0 0 0,1 1 0,-1-1 0,0 0 0,0 0 0,0 0 0,0 1 0,0-1 0,0 0 0,0 0 0,0 1 0,0-1 0,0 0 0,0 0 0,0 0 0,0 1 0,0-1 0,0 0 0,0 0 0,0 1 0,0-1 0,0 0 0,0 0 0,0 1 0,0-1 0,0 0 0,-1 0 0,1 0 0,0 1 0,0-1 0,0 0 0,0 0 0,0 0 0,-1 0 0,1 1 0,0-1 0,0 0 0,0 0 0,-1 0 0,1 0 0,0 0 0,0 0 0,-1 1 0,-16 7 0,14-7 0,-31 13 0,19-6 0,-1-2 0,-1 0 0,1 0 0,-1-2 0,-22 4 0,-56-3 0,-26 4 0,39 0 0,-105-1 0,144-5 0,0 1 0,-64 15 0,-30 5 0,-138-18 0,209-7 0,61 1 0,0 1 0,0-1 0,0 1 0,0-1 0,0 2 0,0-1 0,0 0 0,1 1 0,-1 0 0,-5 3 0,-1 2 0,1 0 0,-17 15 0,17-14 0,-12 13 0,11-11 0,0 0 0,-17 13 0,25-21 0,1-1 0,-1 1 0,1-1 0,-1 1 0,0-1 0,0 0 0,1 0 0,-1 0 0,0-1 0,0 1 0,0-1 0,0 1 0,0-1 0,0 0 0,0 0 0,0 0 0,-5-1 0,6 0 0,0 0 0,0 0 0,0 0 0,0 0 0,0-1 0,1 1 0,-1 0 0,1-1 0,-1 1 0,1-1 0,-1 1 0,1-1 0,0 0 0,0 0 0,-1 0 0,1 1 0,1-1 0,-1 0 0,0 0 0,0 0 0,1-1 0,-1-3 0,-1-5 0,0 0 0,1-23 0,1 29 0,2-90 0,-1-43 0,-1 134 0,0 0 0,-1 1 0,0-1 0,1 1 0,-1-1 0,-1 1 0,1-1 0,0 1 0,-1 0 0,0-1 0,1 1 0,-1 0 0,0 0 0,-3-3 0,0 2 0,-1-1 0,1 1 0,-1 0 0,0 0 0,0 1 0,-7-4 0,49 5 0,533 7 0,-396-6 0,-148 0 0,0-2 0,-1-1 0,40-11 0,-61 15 0,0-1 0,0 0 0,0 0 0,0 0 0,0-1 0,-1 1 0,1-1 0,0 1 0,-1-1 0,0 0 0,1 0 0,-1 0 0,0 0 0,0 0 0,0-1 0,0 1 0,1-3 0,0-1 0,0-1 0,-1 1 0,1-1 0,-2 1 0,1-1 0,0-9 0,-1 12 0,0-1 0,0 1 0,1-1 0,-1 1 0,1 0 0,0 0 0,0 0 0,1 0 0,-1 0 0,1 0 0,0 0 0,0 1 0,5-6 0,3 0 0,0 1 0,0 0 0,15-7 0,-17 10 0,0-1 0,0 1 0,0-2 0,-1 1 0,1-1 0,-2 0 0,9-10 0,3-10 0,-14 19 0,0 0 0,1 0 0,13-13 0,-16 18 0,0 0 0,1 1 0,0 0 0,-1-1 0,1 1 0,0 1 0,0-1 0,0 1 0,0-1 0,0 1 0,0 0 0,6 0 0,29-2 0,0 1 0,38 5 0,-6-1 0,-35 1 0,-1 1 0,1 2 0,40 11 0,25 5 0,-29-6 0,-1 3 0,113 47 0,-169-61 0,-1-1 0,1 0 0,0-1 0,0-1 0,20 1 0,79-4 0,-45-2 0,721 3 0,-783 0 0,-3 0 0,-1-1 0,1 1 0,-1 0 0,1 0 0,-1 1 0,1-1 0,-1 1 0,1 0 0,-1-1 0,0 1 0,1 1 0,-1-1 0,0 1 0,4 1 0,-7-2 0,0-1 0,0 0 0,0 0 0,0 0 0,1 0 0,-1 0 0,0 0 0,0 0 0,0 1 0,0-1 0,0 0 0,0 0 0,0 0 0,0 0 0,0 0 0,0 1 0,0-1 0,0 0 0,0 0 0,0 0 0,0 0 0,0 1 0,0-1 0,0 0 0,0 0 0,0 0 0,0 0 0,0 0 0,0 1 0,0-1 0,0 0 0,0 0 0,0 0 0,0 0 0,-1 0 0,1 0 0,0 1 0,0-1 0,0 0 0,0 0 0,0 0 0,-10 4 0,-13 1 0,20-4 0,-140 32 0,-37 7 0,27-27 0,-227-10 0,240-5 0,135 1 0,0 1 0,0 0 0,0 0 0,0 1 0,0-1 0,0 1 0,0 0 0,0 1 0,0-1 0,1 1 0,-1 0 0,1 0 0,-1 0 0,1 1 0,0-1 0,0 1 0,0 0 0,0 0 0,0 1 0,1-1 0,-1 1 0,1 0 0,-3 4 0,-7 6 0,-1-1 0,0 0 0,0-1 0,-1-1 0,-1 0 0,-26 13 0,-18 13 0,29-14 0,21-15 0,0 0 0,0-1 0,-1-1 0,-14 8 0,22-14 0,0 2 0,0-1 0,1 0 0,-1 0 0,1 1 0,-1-1 0,1 1 0,-1 0 0,1 0 0,0 0 0,0 0 0,0 0 0,0 1 0,0-1 0,1 0 0,-1 1 0,1-1 0,-1 1 0,1 0 0,0 0 0,0-1 0,0 1 0,0 0 0,1 0 0,-1 0 0,1 0 0,0 0 0,0 0 0,0 0 0,0 0 0,0-1 0,1 1 0,-1 0 0,1 0 0,1 3 0,-1-1 0,1 0 0,1 0 0,-1 0 0,1 0 0,-1-1 0,1 1 0,1-1 0,-1 0 0,1 0 0,-1 0 0,1 0 0,0-1 0,1 0 0,-1 1 0,0-1 0,1-1 0,0 1 0,8 3 0,3-2 0,-1-1 0,1 0 0,0-1 0,24 0 0,33 4 0,9 4 0,1-3 0,133-7 0,-99-2 0,373 2 0,-455-2 0,63-11 0,-60 7 0,46-3 0,34 11 0,45-4 0,-149 0 0,-1 0 0,0-2 0,0 1 0,20-10 0,-16 6 0,32-8 0,3 8 0,0 2 0,0 3 0,70 5 0,-15-1 0,314-2 0,-409 0 0,1-1 0,0-1 0,-1 1 0,1-2 0,-1 0 0,0-1 0,0 0 0,23-11 0,-23 10 0,0 0 0,0 1 0,1 1 0,0 0 0,-1 0 0,23 0 0,81 4 0,-56 0 0,16 1 0,110-4 0,-182 2 0,1-1 0,-1 0 0,1-1 0,-1 1 0,1-1 0,-1 0 0,0 0 0,0 0 0,0-1 0,0 1 0,0-1 0,0 0 0,-1 0 0,1-1 0,-1 1 0,0-1 0,0 1 0,0-1 0,-1 0 0,1 0 0,2-6 0,-1 1 0,1-2 0,-1 1 0,-1 0 0,0-1 0,-1 0 0,1 0 0,0-21 0,-3 18 0,0 0 0,0-1 0,-1 1 0,-1 0 0,0 0 0,-5-14 0,5 23 0,0-1 0,0 1 0,-1 0 0,1 0 0,-1 1 0,0-1 0,0 0 0,-1 1 0,1 0 0,-1 0 0,0 0 0,0 0 0,0 0 0,-1 1 0,1 0 0,-1 0 0,0 0 0,-6-2 0,-5-2 0,1-1 0,0 0 0,0-1 0,1 0 0,0-2 0,1 1 0,-20-21 0,26 24 0,0 0 0,-1 1 0,0 0 0,0 0 0,0 0 0,-1 1 0,0 1 0,-11-5 0,-5 1 0,-45-10 0,44 12 0,-48-15 0,53 14 0,0 0 0,0 2 0,-41-5 0,-197 8 0,123 5 0,102-4 0,23 0 0,-1 0 0,1 1 0,0 0 0,-1 1 0,1 0 0,0 1 0,0 0 0,0 1 0,-18 7 0,13-2 0,0-2 0,0 1 0,0-2 0,-1 0 0,0-1 0,1-1 0,-2 0 0,1-1 0,-33-2 0,-293-2 0,329 2 0,0 1 0,1 0 0,-1 1 0,0 1 0,1 0 0,-1 1 0,1 1 0,0-1 0,0 2 0,0 0 0,-13 10 0,19-12 0,0 0 0,0-1 0,0 1 0,0-1 0,0-1 0,-10 3 0,-25 11 0,39-14 0,0 0 0,0 0 0,1 0 0,-1 0 0,1 1 0,-1 0 0,1-1 0,0 1 0,0 0 0,0 0 0,1 0 0,-1 0 0,1 0 0,-1 0 0,1 1 0,0-1 0,0 0 0,0 6 0,0-1 0,-1 1 0,2-1 0,0 0 0,0 0 0,0 1 0,3 13 0,-2-19 0,0 0 0,0 0 0,1 0 0,-1 0 0,1 0 0,-1 0 0,1-1 0,0 1 0,0 0 0,0-1 0,1 0 0,-1 1 0,1-1 0,-1 0 0,1 0 0,0-1 0,5 4 0,6 2 0,1-1 0,23 7 0,-25-9 0,285 79 0,-128-51 0,31 9 0,-169-33 0,1-1 0,0-2 0,51 3 0,102-9 0,-68-2 0,316 3 0,-932 0 0,475-1 0,0-1 0,-36-9 0,32 5 0,-35-2 0,-242 6 0,169 3 0,1004-1 0,-864 0 0,0 0 0,0 0 0,0 0 0,-1-1 0,1 0 0,0 0 0,-1 0 0,1 0 0,6-4 0,-9 4 0,1-1 0,-1 1 0,0-1 0,-1 0 0,1 0 0,0 1 0,0-1 0,-1 0 0,1-1 0,-1 1 0,0 0 0,0 0 0,1-1 0,-1 1 0,-1 0 0,1-1 0,0 1 0,-1-1 0,1-4 0,0 1 0,0 1 0,0-1 0,-1 0 0,0 0 0,0 0 0,0 0 0,-1 1 0,0-1 0,0 0 0,-4-9 0,4 12 0,0 0 0,-1 1 0,0-1 0,1 1 0,-1-1 0,0 1 0,-1 0 0,1 0 0,0 0 0,0 0 0,-1 0 0,1 0 0,-1 0 0,0 1 0,0 0 0,1-1 0,-1 1 0,0 0 0,0 0 0,0 1 0,0-1 0,-3 0 0,-34-3 0,0 1 0,-75 5 0,45 1 0,-265-11 0,254 0 0,1-3 0,-91-25 0,153 30 0,0 2 0,0 0 0,0 1 0,-1 1 0,1 1 0,-1 0 0,1 1 0,-1 1 0,1 1 0,-1 1 0,1 0 0,0 1 0,-30 12 0,9-2 0,-55 12 0,42-13 0,-29 6-95,-1-3-1,-153 8 1,-169-21-200,397-3 295,-5 0 48,0 1 0,0 1-1,0 0 1,1 1-1,-1 0 1,1 0 0,-1 1-1,1 1 1,1 0-1,-1 1 1,-10 6 0,9-5-39,-5 0-9,0 0 0,0-1 0,-1-1 0,0-1 0,0 0 0,-23 1 0,15-2 0,0 2 0,-28 8 0,25-4 0,-1-2 0,0-1 0,0-1 0,-33 0 0,-124-6 0,76-1 0,-340 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50:32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8:11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5628 360 24575,'-443'8'0,"-479"-18"0,892 4 0,1 0 0,0-2 0,0-1 0,0-1 0,1-2 0,-39-22 0,36 18 0,0 1 0,-1 2 0,-1 0 0,-57-12 0,-36 11 0,0 6 0,-225 13 0,236 2 0,0-4 0,1-6 0,-206-32 0,88 1 0,-1 10 0,-1 10 0,-341 24 0,127-1 0,316-15 159,-202-36 1,-13-1-1844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8:03.8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21 24575,'0'-1'0,"1"0"0,-1 1 0,0-1 0,1 0 0,-1 0 0,1 1 0,-1-1 0,1 0 0,-1 1 0,1-1 0,-1 0 0,1 1 0,-1-1 0,1 1 0,0-1 0,0 1 0,-1-1 0,1 1 0,0 0 0,-1-1 0,1 1 0,0 0 0,0 0 0,0-1 0,0 1 0,-1 0 0,3 0 0,26-3 0,-26 2 0,62-2 0,85 7 0,-141-3 0,0 1 0,0 0 0,0 1 0,15 6 0,-15-6 0,-1 1 0,1-1 0,0-1 0,0 0 0,11 1 0,60-1 0,-50-2 0,1 1 0,39 7 0,-31-2 0,-24-4 0,-1 0 0,0 1 0,0 0 0,13 6 0,-23-7 0,0 0 0,0 0 0,0-1 0,0 1 0,0-1 0,0 0 0,0 0 0,0 0 0,0-1 0,0 1 0,0-1 0,0 0 0,8-1 0,-12 1 8,0 0-1,0 0 1,1 0-1,-1 0 1,0 0-1,0-1 1,0 1-1,1 0 1,-1 0-1,0 0 1,0-1-1,0 1 1,1 0-1,-1 0 1,0-1-1,0 1 1,0 0 0,0 0-1,0-1 1,0 1-1,0 0 1,0-1-1,0 1 1,1 0-1,-1 0 1,0-1-1,0 1 1,-1 0-1,1-1 1,0 1-1,0 0 1,0 0-1,0-1 1,0 1-1,0 0 1,0 0-1,0-1 1,0 1-1,-1 0 1,1 0-1,0-1 1,0 1-1,0 0 1,-1-1-1,-9-9-1287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8:07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1906 71 24575,'0'-1'0,"0"0"0,-1 1 0,1-1 0,0 0 0,-1 0 0,1 1 0,-1-1 0,1 0 0,-1 1 0,1-1 0,-1 0 0,0 1 0,1-1 0,-1 1 0,0-1 0,1 1 0,-1-1 0,0 1 0,1 0 0,-1-1 0,0 1 0,0 0 0,0 0 0,1-1 0,-1 1 0,0 0 0,-1 0 0,-28-3 0,27 2 0,-283-1 0,146 4 0,100-2 0,17 2 0,1-2 0,0-1 0,0 0 0,0-2 0,0 0 0,-34-11 0,42 9 0,0 2 0,0-1 0,0 2 0,-28-2 0,-59 5 0,35 1 0,-7-1 0,-83-2 0,97-7 0,36 4 0,-36-2 0,-505 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8:16.6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0 144 24575,'2'-3'0,"-1"0"0,1 1 0,-1-1 0,1 0 0,0 1 0,0-1 0,0 1 0,0 0 0,1 0 0,2-3 0,-1 1 0,1 0 0,-1 0 0,1 1 0,0-1 0,0 1 0,0 0 0,1 0 0,-1 1 0,1-1 0,0 1 0,-1 1 0,1-1 0,0 1 0,7-1 0,6 0 0,1 2 0,33 3 0,-37-1 0,-1-1 0,1-1 0,-1 0 0,1-1 0,20-4 0,-30 3 0,1-1 0,0 0 0,0 0 0,-1-1 0,0 0 0,0 0 0,7-6 0,-8 6 0,0 0 0,0 0 0,0 1 0,1 0 0,-1 0 0,1 0 0,0 0 0,0 1 0,0 0 0,7-2 0,32 1 0,76 4 0,-40 1 0,-31-3 0,59 3 0,-101-1 0,1 1 0,-1 0 0,0 1 0,1 0 0,-1 0 0,14 9 0,-14-8 0,1 0 0,0 0 0,-1 0 0,1-1 0,17 3 0,80 7 0,-58-8 0,1-1 0,82-5 0,-42-1 0,440 2 0,-516-1 0,0 0 0,25-6 0,-25 4 0,1 0 0,18 0 0,49 4 0,32-2 0,-70-10-1365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8:19.6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24575,'81'-1'0,"87"3"0,-62 14 0,-84-11 0,0 0 0,41 16 0,-30-9 0,-17-8 0,0 0 0,1-1 0,22 1 0,15 3 0,32 1 0,-57-6 0,32 5 0,-18-1 0,0-3 0,0-1 0,45-4 0,-5 0 0,-33 1 0,59 3 0,-103-1 0,1 0 0,0 1 0,0 0 0,-1 0 0,1 1 0,-1 0 0,0 0 0,7 5 0,-6-3 0,0-1 0,1-1 0,-1 1 0,1-1 0,13 3 0,37 3 0,92 3 0,61-12 0,-83-2 0,-78 3 0,58-2 0,-94-2-1365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8:22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24575,'4'3'0,"0"-1"0,0 0 0,0 0 0,0 0 0,0 0 0,0 0 0,0-1 0,0 0 0,1 0 0,-1 0 0,7 0 0,24 7 0,-14 1 0,0-2 0,0-1 0,1-1 0,31 4 0,-5-5 0,47-2 0,910-2-1365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14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4522 823 24575,'-14'1'0,"1"-1"0,-1 0 0,1 0 0,-1-1 0,1-1 0,-1 0 0,1-1 0,-17-6 0,-29-13 0,-67-15 0,92 31 0,0 2 0,0 1 0,0 1 0,-50 5 0,8-1 0,-350-1 0,402-3 0,1 0 0,0-2 0,1-1 0,-36-11 0,34 9 0,-2 0 0,1 1 0,-33-2 0,-235 7 0,140 3 0,-2466-2 0,2612 0 0,-1 0 0,0-1 0,0 1 0,1-1 0,-1-1 0,0 0 0,1 0 0,-13-5 0,16 5 0,1 0 0,0 0 0,0 0 0,0-1 0,1 1 0,-1-1 0,1 1 0,-1-1 0,1 0 0,0 0 0,0 0 0,0 0 0,0 0 0,1-1 0,-1 1 0,1-1 0,0 1 0,0-1 0,0 1 0,-1-7 0,1 4 0,0-1 0,1 0 0,-1 1 0,1-1 0,0 1 0,1-1 0,0 1 0,0-1 0,3-8 0,-3 12 0,0 1 0,0-1 0,1 0 0,-1 1 0,1-1 0,-1 1 0,1 0 0,0-1 0,0 1 0,0 0 0,1 0 0,-1 0 0,0 1 0,1-1 0,-1 1 0,1-1 0,0 1 0,-1 0 0,1-1 0,0 2 0,0-1 0,5-1 0,19-1 0,0 0 0,0 2 0,49 5 0,-13-1 0,326-1 0,-257-3 0,-120 1 0,0-1 0,0 0 0,0-1 0,-1-1 0,1 0 0,-1 0 0,0-1 0,1 0 0,11-7 0,-11 6 0,0 0 0,0 1 0,1 0 0,0 1 0,0 1 0,23-2 0,83 5 0,-57 1 0,-9-1 0,-23 1 0,0-2 0,-1-1 0,1-1 0,40-8 0,-40 4 0,0 1 0,0 2 0,53 1 0,10 0 0,-75-1 0,0 0 0,0-1 0,-1-1 0,18-7 0,-14 4 0,1 1 0,26-4 0,6 6 0,0 2 0,68 5 0,-27 0 0,-30 0 0,83-4 0,-81-11 0,-50 9 0,1 0 0,20-1 0,164 5 0,21-1 0,-205-2 0,0-1 0,-1 0 0,1-1 0,23-10 0,15-5 0,11-7 0,-52 20 0,0 1 0,1 0 0,0 1 0,24-4 0,12 4 0,1 3 0,55 4 0,-11 1 0,-18-2 0,95-3 0,-154-1 0,34-9 0,-11 1 0,-31 8 0,0 0 0,0 0 0,-1-1 0,1-1 0,-1 0 0,0-1 0,0 0 0,-1 0 0,0-1 0,0 0 0,0-1 0,-1-1 0,0 1 0,-1-1 0,0 0 0,0-1 0,-1 0 0,8-15 0,7-8-1365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9:23.2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24575,'1'1'0,"-1"0"0,0-1 0,1 1 0,-1 0 0,0 0 0,1-1 0,-1 1 0,1 0 0,-1-1 0,1 1 0,0-1 0,-1 1 0,1-1 0,0 1 0,-1-1 0,1 1 0,0-1 0,-1 1 0,1-1 0,0 0 0,0 1 0,0-1 0,-1 0 0,1 0 0,0 0 0,0 0 0,1 0 0,27 4 0,-26-4 0,296 2 0,-154-4 0,754 2-1365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9:51.9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24575,'1045'0'0,"-1034"1"0,-1 0 0,0 1 0,0 0 0,0 1 0,0 0 0,0 0 0,18 10 0,-15-7 0,0-1 0,0 0 0,23 5 0,25 6 0,-46-11 0,0-1 0,1-1 0,-1 0 0,21 1 0,233-4 254,-115-1-1873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09:54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10:00.1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10:01.1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10:02.0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19.2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0 228 24575,'10'-1'0,"-1"0"0,1-1 0,-1 1 0,14-6 0,22-4 0,23 6 0,113 4 0,15 0 0,-173-2 0,-1-1 0,0-1 0,32-11 0,-33 9 0,1 1 0,0 1 0,35-5 0,-44 9 0,-2 1 0,-1-1 0,1 0 0,17-5 0,-24 5 0,1-1 0,-1 0 0,0 0 0,1-1 0,-1 1 0,-1-1 0,1 0 0,0 0 0,-1 0 0,1 0 0,3-5 0,-1 2 0,0 1 0,1 0 0,-1 0 0,1 1 0,0 0 0,1 0 0,-1 1 0,1-1 0,-1 2 0,1-1 0,12-1 0,-5 0 0,-1-1 0,16-7 0,27-15-1365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23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24575,'3'3'0,"1"0"0,-1-1 0,1 0 0,0 1 0,0-1 0,0-1 0,0 1 0,0-1 0,0 1 0,1-1 0,-1 0 0,5 0 0,56 3 0,-48-4 0,298 1 228,-147-3-1821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24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26.2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26.8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27.7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6:32:28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1728"/>
          </a:xfrm>
          <a:prstGeom prst="rect">
            <a:avLst/>
          </a:prstGeom>
        </p:spPr>
        <p:txBody>
          <a:bodyPr vert="horz" lIns="92300" tIns="46150" rIns="92300" bIns="4615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2300" tIns="46150" rIns="92300" bIns="46150" rtlCol="0"/>
          <a:lstStyle>
            <a:lvl1pPr algn="r">
              <a:defRPr sz="1200"/>
            </a:lvl1pPr>
          </a:lstStyle>
          <a:p>
            <a:fld id="{9C6A85EB-AF26-437E-8488-94E19A13AA7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0" tIns="46150" rIns="92300" bIns="4615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80"/>
            <a:ext cx="5852160" cy="3780472"/>
          </a:xfrm>
          <a:prstGeom prst="rect">
            <a:avLst/>
          </a:prstGeom>
        </p:spPr>
        <p:txBody>
          <a:bodyPr vert="horz" lIns="92300" tIns="46150" rIns="92300" bIns="4615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7"/>
            <a:ext cx="3169920" cy="481727"/>
          </a:xfrm>
          <a:prstGeom prst="rect">
            <a:avLst/>
          </a:prstGeom>
        </p:spPr>
        <p:txBody>
          <a:bodyPr vert="horz" lIns="92300" tIns="46150" rIns="92300" bIns="4615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7"/>
            <a:ext cx="3169920" cy="481727"/>
          </a:xfrm>
          <a:prstGeom prst="rect">
            <a:avLst/>
          </a:prstGeom>
        </p:spPr>
        <p:txBody>
          <a:bodyPr vert="horz" lIns="92300" tIns="46150" rIns="92300" bIns="46150" rtlCol="0" anchor="b"/>
          <a:lstStyle>
            <a:lvl1pPr algn="r">
              <a:defRPr sz="1200"/>
            </a:lvl1pPr>
          </a:lstStyle>
          <a:p>
            <a:fld id="{DD4EDCD2-601A-461C-9AB5-639C33E3F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for students to make their own worksheets for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EDCD2-601A-461C-9AB5-639C33E3F9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6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1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3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3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9.png"/><Relationship Id="rId18" Type="http://schemas.openxmlformats.org/officeDocument/2006/relationships/customXml" Target="../ink/ink21.xml"/><Relationship Id="rId3" Type="http://schemas.openxmlformats.org/officeDocument/2006/relationships/customXml" Target="../ink/ink14.xml"/><Relationship Id="rId21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customXml" Target="../ink/ink18.xml"/><Relationship Id="rId17" Type="http://schemas.openxmlformats.org/officeDocument/2006/relationships/image" Target="../media/image21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customXml" Target="../ink/ink24.xml"/><Relationship Id="rId10" Type="http://schemas.openxmlformats.org/officeDocument/2006/relationships/customXml" Target="../ink/ink17.xml"/><Relationship Id="rId19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1" y="1904919"/>
            <a:ext cx="9906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0" cap="all" dirty="0">
                <a:solidFill>
                  <a:srgbClr val="212529"/>
                </a:solidFill>
                <a:effectLst/>
              </a:rPr>
              <a:t>ТУУРА ЖЕ КАТА ЛАБИРИНТ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Студенттер "Старттан" "Аягына" чейинки жолду табышы керек,</a:t>
            </a: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жооп туура болгон бөлмөлөр аркылуу гана өтөт.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Студенттер дубалдагы боштуктан гана өтө алышат.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Иш баракчалары татаалдашат жана ар кандай өлчөмдө/форматтарда болот.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Студенттер үчүн "Өзүң жаса конугуусу" камтылган.</a:t>
            </a: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384B28-3FE5-4D24-8703-BBD52390FBAB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36D9-0916-4217-8BB4-25DA3A3C1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35" y="1477498"/>
            <a:ext cx="3341829" cy="3665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EA651A-79CF-40BC-9B76-5D7451BEAEEE}"/>
              </a:ext>
            </a:extLst>
          </p:cNvPr>
          <p:cNvSpPr/>
          <p:nvPr/>
        </p:nvSpPr>
        <p:spPr>
          <a:xfrm>
            <a:off x="3532199" y="5044102"/>
            <a:ext cx="2842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y-KG" sz="7200" dirty="0">
                <a:ln w="28575">
                  <a:noFill/>
                </a:ln>
                <a:solidFill>
                  <a:srgbClr val="FFE202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4 амал</a:t>
            </a:r>
            <a:endParaRPr lang="en-GB" sz="6000" dirty="0">
              <a:ln w="28575">
                <a:noFill/>
              </a:ln>
              <a:solidFill>
                <a:srgbClr val="FFE202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77FE7-BD36-490B-02D6-BEC17B8A1D24}"/>
              </a:ext>
            </a:extLst>
          </p:cNvPr>
          <p:cNvSpPr txBox="1"/>
          <p:nvPr/>
        </p:nvSpPr>
        <p:spPr>
          <a:xfrm>
            <a:off x="150179" y="250757"/>
            <a:ext cx="4968240" cy="1754326"/>
          </a:xfrm>
          <a:prstGeom prst="rect">
            <a:avLst/>
          </a:prstGeom>
          <a:effectLst>
            <a:reflection blurRad="6350" stA="50000" endA="300" endPos="55000" dir="5400000" sy="-100000" algn="bl" rotWithShape="0"/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5400" b="1" i="0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ТУУРА ЖЕ КАТА ЛАБИРИНТ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A30EAA-4690-FCD6-DC56-CF4A36906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016" y="739722"/>
            <a:ext cx="2259329" cy="26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4DBB0E-4AAA-4383-9C88-25B15C5A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" y="51523"/>
            <a:ext cx="9839797" cy="67549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E1F33F-9DD7-424C-AFC7-4DA8AF39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01776"/>
              </p:ext>
            </p:extLst>
          </p:nvPr>
        </p:nvGraphicFramePr>
        <p:xfrm>
          <a:off x="57946" y="75979"/>
          <a:ext cx="9792110" cy="671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22">
                  <a:extLst>
                    <a:ext uri="{9D8B030D-6E8A-4147-A177-3AD203B41FA5}">
                      <a16:colId xmlns:a16="http://schemas.microsoft.com/office/drawing/2014/main" val="921319168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4289437675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2374239729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1885592907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4181760857"/>
                    </a:ext>
                  </a:extLst>
                </a:gridCol>
              </a:tblGrid>
              <a:tr h="575634">
                <a:tc gridSpan="5">
                  <a:txBody>
                    <a:bodyPr/>
                    <a:lstStyle/>
                    <a:p>
                      <a:pPr algn="ctr"/>
                      <a:endParaRPr lang="en-GB" sz="3600" b="0" dirty="0">
                        <a:solidFill>
                          <a:schemeClr val="tx1"/>
                        </a:solidFill>
                        <a:latin typeface="Honeydripper" panose="000004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63453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+ (4 x 2)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– 3 x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6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÷ 2 –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+ 15 ÷ 5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8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x (20 – 4)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32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736126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(25 ÷ 5) – 1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 x 3) + 10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+ (12 ÷ 4)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x 12 –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18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 + 4) x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929640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+ 2 x 3 + 3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 + 4) x (6 – 4)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x 2 + 2 + 2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 + 4) ÷ (8 – 6)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10 - 7 + (5 x 2)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13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07115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+ (1 – 7) x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 – 3) x (12 – 10)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+ 12 – 15 ÷ 5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 x 2) + (1 x 8)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 – 5 – 6) x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27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024678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+ 2 x 2 x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– 8 ÷ 4 + 4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7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÷ 2 – 6 ÷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9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(14 – 4) x 6 ÷ 4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– 10 + 4 x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16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39726"/>
                  </a:ext>
                </a:extLst>
              </a:tr>
              <a:tr h="575634">
                <a:tc gridSpan="5">
                  <a:txBody>
                    <a:bodyPr/>
                    <a:lstStyle/>
                    <a:p>
                      <a:pPr algn="ctr"/>
                      <a:endParaRPr lang="en-GB" sz="3600" b="0" dirty="0">
                        <a:solidFill>
                          <a:schemeClr val="tx1"/>
                        </a:solidFill>
                        <a:latin typeface="Honeydripper" panose="000004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346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CF0D82-874D-B95C-5656-6C753817E5D4}"/>
                  </a:ext>
                </a:extLst>
              </p14:cNvPr>
              <p14:cNvContentPartPr/>
              <p14:nvPr/>
            </p14:nvContentPartPr>
            <p14:xfrm>
              <a:off x="1290000" y="273200"/>
              <a:ext cx="1504440" cy="1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CF0D82-874D-B95C-5656-6C753817E5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000" y="210560"/>
                <a:ext cx="1630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7D72B5-7726-DAA9-A0B4-76BC6617AF1F}"/>
                  </a:ext>
                </a:extLst>
              </p14:cNvPr>
              <p14:cNvContentPartPr/>
              <p14:nvPr/>
            </p14:nvContentPartPr>
            <p14:xfrm>
              <a:off x="1237080" y="231800"/>
              <a:ext cx="1628280" cy="29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7D72B5-7726-DAA9-A0B4-76BC6617AF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080" y="168800"/>
                <a:ext cx="17539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823A4B-CC24-E6B0-DF66-D4264AD3275E}"/>
                  </a:ext>
                </a:extLst>
              </p14:cNvPr>
              <p14:cNvContentPartPr/>
              <p14:nvPr/>
            </p14:nvContentPartPr>
            <p14:xfrm>
              <a:off x="2438040" y="182480"/>
              <a:ext cx="407520" cy="82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823A4B-CC24-E6B0-DF66-D4264AD327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040" y="119840"/>
                <a:ext cx="53316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6E2E96D-CB2C-8B0F-234B-33C8634A70B9}"/>
              </a:ext>
            </a:extLst>
          </p:cNvPr>
          <p:cNvGrpSpPr/>
          <p:nvPr/>
        </p:nvGrpSpPr>
        <p:grpSpPr>
          <a:xfrm>
            <a:off x="1940160" y="223520"/>
            <a:ext cx="864000" cy="142560"/>
            <a:chOff x="1940160" y="223520"/>
            <a:chExt cx="864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6E88B0-85AE-4099-0BDC-E1FB31F17A77}"/>
                    </a:ext>
                  </a:extLst>
                </p14:cNvPr>
                <p14:cNvContentPartPr/>
                <p14:nvPr/>
              </p14:nvContentPartPr>
              <p14:xfrm>
                <a:off x="2458560" y="345560"/>
                <a:ext cx="22392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6E88B0-85AE-4099-0BDC-E1FB31F17A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95920" y="282560"/>
                  <a:ext cx="349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0BA7B3-7651-E754-23AF-07E5BF83123A}"/>
                    </a:ext>
                  </a:extLst>
                </p14:cNvPr>
                <p14:cNvContentPartPr/>
                <p14:nvPr/>
              </p14:nvContentPartPr>
              <p14:xfrm>
                <a:off x="2803800" y="36572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0BA7B3-7651-E754-23AF-07E5BF8312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40800" y="302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D23D29-3E58-7714-6623-1B8559965107}"/>
                    </a:ext>
                  </a:extLst>
                </p14:cNvPr>
                <p14:cNvContentPartPr/>
                <p14:nvPr/>
              </p14:nvContentPartPr>
              <p14:xfrm>
                <a:off x="2265600" y="2235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D23D29-3E58-7714-6623-1B85599651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02960" y="160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BB6677-BE36-1FE5-AB49-753751CB0718}"/>
                    </a:ext>
                  </a:extLst>
                </p14:cNvPr>
                <p14:cNvContentPartPr/>
                <p14:nvPr/>
              </p14:nvContentPartPr>
              <p14:xfrm>
                <a:off x="2154000" y="2336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BB6677-BE36-1FE5-AB49-753751CB07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91360" y="170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C9B289-AE19-CE2D-CE38-07B6E4651281}"/>
                    </a:ext>
                  </a:extLst>
                </p14:cNvPr>
                <p14:cNvContentPartPr/>
                <p14:nvPr/>
              </p14:nvContentPartPr>
              <p14:xfrm>
                <a:off x="1940160" y="2642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C9B289-AE19-CE2D-CE38-07B6E46512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7520" y="201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67E6F1-DCB8-596C-4516-439BAE365AD6}"/>
                    </a:ext>
                  </a:extLst>
                </p14:cNvPr>
                <p14:cNvContentPartPr/>
                <p14:nvPr/>
              </p14:nvContentPartPr>
              <p14:xfrm>
                <a:off x="2174160" y="27392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67E6F1-DCB8-596C-4516-439BAE365A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11520" y="211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BA63E1-CF9A-54EB-D8C5-8986432F016C}"/>
              </a:ext>
            </a:extLst>
          </p:cNvPr>
          <p:cNvSpPr txBox="1"/>
          <p:nvPr/>
        </p:nvSpPr>
        <p:spPr>
          <a:xfrm>
            <a:off x="1026240" y="-8383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4000" b="1" spc="300" dirty="0"/>
              <a:t>БАШТА</a:t>
            </a:r>
            <a:endParaRPr lang="en-US" sz="2800" b="1" spc="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FBFBDE-FE58-C941-BCBA-17BBB92C78E9}"/>
                  </a:ext>
                </a:extLst>
              </p14:cNvPr>
              <p14:cNvContentPartPr/>
              <p14:nvPr/>
            </p14:nvContentPartPr>
            <p14:xfrm>
              <a:off x="7142160" y="6338080"/>
              <a:ext cx="1835280" cy="306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FBFBDE-FE58-C941-BCBA-17BBB92C78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79520" y="6275440"/>
                <a:ext cx="1960920" cy="4323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4E211D7-2745-76D8-FFED-D52560805B58}"/>
              </a:ext>
            </a:extLst>
          </p:cNvPr>
          <p:cNvSpPr txBox="1"/>
          <p:nvPr/>
        </p:nvSpPr>
        <p:spPr>
          <a:xfrm>
            <a:off x="7924800" y="6158496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4000" b="1" spc="300" dirty="0"/>
              <a:t>АЯГЫ</a:t>
            </a:r>
            <a:endParaRPr 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353677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D13C1F-81B1-EFFE-D070-0CB6610E6FD1}"/>
                  </a:ext>
                </a:extLst>
              </p14:cNvPr>
              <p14:cNvContentPartPr/>
              <p14:nvPr/>
            </p14:nvContentPartPr>
            <p14:xfrm>
              <a:off x="1318800" y="230600"/>
              <a:ext cx="1475640" cy="23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D13C1F-81B1-EFFE-D070-0CB6610E6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160" y="167600"/>
                <a:ext cx="1601280" cy="363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04DBB0E-4AAA-4383-9C88-25B15C5A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" y="51523"/>
            <a:ext cx="9839797" cy="67549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E1F33F-9DD7-424C-AFC7-4DA8AF39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89281"/>
              </p:ext>
            </p:extLst>
          </p:nvPr>
        </p:nvGraphicFramePr>
        <p:xfrm>
          <a:off x="57946" y="75979"/>
          <a:ext cx="9792110" cy="671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22">
                  <a:extLst>
                    <a:ext uri="{9D8B030D-6E8A-4147-A177-3AD203B41FA5}">
                      <a16:colId xmlns:a16="http://schemas.microsoft.com/office/drawing/2014/main" val="921319168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4289437675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2374239729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1885592907"/>
                    </a:ext>
                  </a:extLst>
                </a:gridCol>
                <a:gridCol w="1958422">
                  <a:extLst>
                    <a:ext uri="{9D8B030D-6E8A-4147-A177-3AD203B41FA5}">
                      <a16:colId xmlns:a16="http://schemas.microsoft.com/office/drawing/2014/main" val="4181760857"/>
                    </a:ext>
                  </a:extLst>
                </a:gridCol>
              </a:tblGrid>
              <a:tr h="575634">
                <a:tc gridSpan="5">
                  <a:txBody>
                    <a:bodyPr/>
                    <a:lstStyle/>
                    <a:p>
                      <a:pPr algn="ctr"/>
                      <a:endParaRPr lang="en-GB" sz="3600" b="0" dirty="0">
                        <a:solidFill>
                          <a:schemeClr val="tx1"/>
                        </a:solidFill>
                        <a:latin typeface="Honeydripper" panose="000004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63453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+ (4 x 2)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– 3 x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6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÷ 2 –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+ 15 ÷ 5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8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x (20 – 4)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32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736126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(25 ÷ 5) – 1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 x 3) + 10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+ (12 ÷ 4)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x 12 –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18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 + 4) x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29640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+ 2 x 3 + 3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 + 4) x (6 – 4)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x 2 + 2 + 2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 + 4) ÷ (8 – 6)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10 - 7 + (5 x 2)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13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07115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+ (1 – 7) x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 – 3) x (12 – 10)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+ 12 – 15 ÷ 5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20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 x 2) + (1 x 8)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 – 5 – 6) x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27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24678"/>
                  </a:ext>
                </a:extLst>
              </a:tr>
              <a:tr h="111341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+ 2 x 2 x 2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– 8 ÷ 4 + 4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7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÷ 2 – 6 ÷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9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(14 – 4) x 6 ÷ 4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– 10 + 4 x 3</a:t>
                      </a: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16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39726"/>
                  </a:ext>
                </a:extLst>
              </a:tr>
              <a:tr h="575634">
                <a:tc gridSpan="5">
                  <a:txBody>
                    <a:bodyPr/>
                    <a:lstStyle/>
                    <a:p>
                      <a:pPr algn="ctr"/>
                      <a:endParaRPr lang="en-GB" sz="3600" b="0" dirty="0">
                        <a:solidFill>
                          <a:schemeClr val="tx1"/>
                        </a:solidFill>
                        <a:latin typeface="Honeydripper" panose="000004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3462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8A3BA47-B3B3-420A-8721-CF4EA83044E3}"/>
              </a:ext>
            </a:extLst>
          </p:cNvPr>
          <p:cNvSpPr/>
          <p:nvPr/>
        </p:nvSpPr>
        <p:spPr>
          <a:xfrm>
            <a:off x="7064998" y="-95309"/>
            <a:ext cx="15767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Жолу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1A63E-AC17-2724-5231-0B697F91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883" y="132172"/>
            <a:ext cx="1576778" cy="4348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943A79A-0AB0-BCEE-FA00-886F7D51EB32}"/>
              </a:ext>
            </a:extLst>
          </p:cNvPr>
          <p:cNvGrpSpPr/>
          <p:nvPr/>
        </p:nvGrpSpPr>
        <p:grpSpPr>
          <a:xfrm>
            <a:off x="7137840" y="6337640"/>
            <a:ext cx="1905480" cy="285480"/>
            <a:chOff x="7137840" y="6337640"/>
            <a:chExt cx="19054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2097CB-E5E8-FB1B-1469-78BB9C0C7841}"/>
                    </a:ext>
                  </a:extLst>
                </p14:cNvPr>
                <p14:cNvContentPartPr/>
                <p14:nvPr/>
              </p14:nvContentPartPr>
              <p14:xfrm>
                <a:off x="7137840" y="6337640"/>
                <a:ext cx="1905480" cy="28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2097CB-E5E8-FB1B-1469-78BB9C0C78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4840" y="6274640"/>
                  <a:ext cx="2031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CD6159-CAE7-597B-D2D9-FB2EF1491B5B}"/>
                    </a:ext>
                  </a:extLst>
                </p14:cNvPr>
                <p14:cNvContentPartPr/>
                <p14:nvPr/>
              </p14:nvContentPartPr>
              <p14:xfrm>
                <a:off x="7589280" y="658352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CD6159-CAE7-597B-D2D9-FB2EF1491B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26280" y="6520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F98B73-FC42-E953-F037-A7D40960120B}"/>
              </a:ext>
            </a:extLst>
          </p:cNvPr>
          <p:cNvSpPr txBox="1"/>
          <p:nvPr/>
        </p:nvSpPr>
        <p:spPr>
          <a:xfrm>
            <a:off x="7114998" y="6234018"/>
            <a:ext cx="1683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y-KG" sz="3200" b="1" spc="300" dirty="0"/>
              <a:t>АЯГЫ</a:t>
            </a:r>
            <a:endParaRPr lang="en-US" sz="1200" b="1" spc="300" dirty="0"/>
          </a:p>
        </p:txBody>
      </p:sp>
    </p:spTree>
    <p:extLst>
      <p:ext uri="{BB962C8B-B14F-4D97-AF65-F5344CB8AC3E}">
        <p14:creationId xmlns:p14="http://schemas.microsoft.com/office/powerpoint/2010/main" val="11279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AAAA9-77E7-8B05-BA5E-008FD97E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07720" y="1305558"/>
            <a:ext cx="6532883" cy="4328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232E5-5661-25F2-D178-C003C0C4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46556" y="1171273"/>
            <a:ext cx="6471249" cy="46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C05A8-4BDE-ECF0-B451-7DED7F21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1880" cy="352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FAE01-FFA7-4CA2-3FDF-38191A7B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"/>
            <a:ext cx="4881879" cy="3529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68B7E-CC48-D515-6683-EA7B1FAB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9672"/>
            <a:ext cx="4881880" cy="3328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AB1F7-9D1F-CE58-0017-4FD9BF43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529672"/>
            <a:ext cx="4881879" cy="33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19D899-55E8-A575-1EB4-154A5EFC7609}"/>
                  </a:ext>
                </a:extLst>
              </p14:cNvPr>
              <p14:cNvContentPartPr/>
              <p14:nvPr/>
            </p14:nvContentPartPr>
            <p14:xfrm>
              <a:off x="717140" y="469910"/>
              <a:ext cx="2027478" cy="13319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19D899-55E8-A575-1EB4-154A5EFC7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063" y="406399"/>
                <a:ext cx="2153272" cy="2598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AB84947-7A45-4D43-8CBA-4FC99F101DA1}"/>
              </a:ext>
            </a:extLst>
          </p:cNvPr>
          <p:cNvSpPr/>
          <p:nvPr/>
        </p:nvSpPr>
        <p:spPr>
          <a:xfrm>
            <a:off x="502228" y="-74271"/>
            <a:ext cx="39189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Өз лабиринтиңди жасаңыз!</a:t>
            </a:r>
            <a:endParaRPr lang="en-U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C4865-4041-4046-98B5-3C34349AB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9" y="297407"/>
            <a:ext cx="4879679" cy="33508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D7185D-EE04-4567-8777-7230CAFC9375}"/>
              </a:ext>
            </a:extLst>
          </p:cNvPr>
          <p:cNvCxnSpPr>
            <a:cxnSpLocks/>
          </p:cNvCxnSpPr>
          <p:nvPr/>
        </p:nvCxnSpPr>
        <p:spPr>
          <a:xfrm>
            <a:off x="60533" y="3982720"/>
            <a:ext cx="48756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3CB2D7C-39BC-47FA-BC8A-10DFA025D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46" y="4049212"/>
            <a:ext cx="4053202" cy="2783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A7A22-647C-48CE-859B-38B2D345C553}"/>
              </a:ext>
            </a:extLst>
          </p:cNvPr>
          <p:cNvSpPr txBox="1"/>
          <p:nvPr/>
        </p:nvSpPr>
        <p:spPr>
          <a:xfrm>
            <a:off x="-41639" y="4240070"/>
            <a:ext cx="90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dirty="0"/>
              <a:t>Д</a:t>
            </a:r>
            <a:r>
              <a:rPr lang="ru-RU" dirty="0"/>
              <a:t>ол-боор</a:t>
            </a:r>
            <a:endParaRPr lang="en-GB" dirty="0"/>
          </a:p>
          <a:p>
            <a:pPr algn="ctr"/>
            <a:r>
              <a:rPr lang="en-GB" dirty="0"/>
              <a:t>&amp; </a:t>
            </a:r>
          </a:p>
          <a:p>
            <a:pPr algn="ctr"/>
            <a:r>
              <a:rPr lang="ru-RU" dirty="0"/>
              <a:t> жообу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ABAF9-AD92-4497-A133-3BDC1D035B0E}"/>
              </a:ext>
            </a:extLst>
          </p:cNvPr>
          <p:cNvSpPr txBox="1"/>
          <p:nvPr/>
        </p:nvSpPr>
        <p:spPr>
          <a:xfrm>
            <a:off x="1030174" y="3645822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Түзгөн:</a:t>
            </a:r>
            <a:r>
              <a:rPr lang="en-GB" sz="1400" b="1" dirty="0"/>
              <a:t> ____________________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E43F5A-24DA-E1FE-1BB2-741B431AC82A}"/>
                  </a:ext>
                </a:extLst>
              </p14:cNvPr>
              <p14:cNvContentPartPr/>
              <p14:nvPr/>
            </p14:nvContentPartPr>
            <p14:xfrm>
              <a:off x="1123940" y="468830"/>
              <a:ext cx="28512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E43F5A-24DA-E1FE-1BB2-741B431AC8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0940" y="405830"/>
                <a:ext cx="410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E0BB25-94E8-E025-3517-AB6DB29ECBB3}"/>
                  </a:ext>
                </a:extLst>
              </p14:cNvPr>
              <p14:cNvContentPartPr/>
              <p14:nvPr/>
            </p14:nvContentPartPr>
            <p14:xfrm>
              <a:off x="698060" y="406190"/>
              <a:ext cx="686520" cy="25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E0BB25-94E8-E025-3517-AB6DB29ECB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420" y="343190"/>
                <a:ext cx="8121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BEE3FA-6876-8DA0-5708-A8AD29FC3EE8}"/>
              </a:ext>
            </a:extLst>
          </p:cNvPr>
          <p:cNvGrpSpPr/>
          <p:nvPr/>
        </p:nvGrpSpPr>
        <p:grpSpPr>
          <a:xfrm>
            <a:off x="3524060" y="3441710"/>
            <a:ext cx="933840" cy="101880"/>
            <a:chOff x="3524060" y="3441710"/>
            <a:chExt cx="93384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113493-9AC6-1E3F-8BB8-17D848CB09E6}"/>
                    </a:ext>
                  </a:extLst>
                </p14:cNvPr>
                <p14:cNvContentPartPr/>
                <p14:nvPr/>
              </p14:nvContentPartPr>
              <p14:xfrm>
                <a:off x="3568700" y="3491390"/>
                <a:ext cx="828360" cy="5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113493-9AC6-1E3F-8BB8-17D848CB09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05700" y="3428390"/>
                  <a:ext cx="954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1F1D98-CA09-52F5-8EAA-02C8B508F5BE}"/>
                    </a:ext>
                  </a:extLst>
                </p14:cNvPr>
                <p14:cNvContentPartPr/>
                <p14:nvPr/>
              </p14:nvContentPartPr>
              <p14:xfrm>
                <a:off x="3524060" y="3460070"/>
                <a:ext cx="761400" cy="6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1F1D98-CA09-52F5-8EAA-02C8B508F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61060" y="3397430"/>
                  <a:ext cx="887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E5A4AE-2024-4293-29D9-6C8AD0C464CD}"/>
                    </a:ext>
                  </a:extLst>
                </p14:cNvPr>
                <p14:cNvContentPartPr/>
                <p14:nvPr/>
              </p14:nvContentPartPr>
              <p14:xfrm>
                <a:off x="3962180" y="3441710"/>
                <a:ext cx="495720" cy="2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E5A4AE-2024-4293-29D9-6C8AD0C464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9180" y="3378710"/>
                  <a:ext cx="621360" cy="15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EA5831-CF3E-C885-0221-61C3DF846873}"/>
              </a:ext>
            </a:extLst>
          </p:cNvPr>
          <p:cNvSpPr txBox="1"/>
          <p:nvPr/>
        </p:nvSpPr>
        <p:spPr>
          <a:xfrm>
            <a:off x="511496" y="304960"/>
            <a:ext cx="4973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y-KG" sz="1800" b="1" spc="300" dirty="0"/>
              <a:t>БАШТА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29CE42-19F8-5BD1-9975-0F4F5257B386}"/>
                  </a:ext>
                </a:extLst>
              </p14:cNvPr>
              <p14:cNvContentPartPr/>
              <p14:nvPr/>
            </p14:nvContentPartPr>
            <p14:xfrm>
              <a:off x="1441360" y="4178350"/>
              <a:ext cx="50220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29CE42-19F8-5BD1-9975-0F4F5257B3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8360" y="4115350"/>
                <a:ext cx="62784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B05D127-953E-32D5-DF10-C993360468AC}"/>
              </a:ext>
            </a:extLst>
          </p:cNvPr>
          <p:cNvGrpSpPr/>
          <p:nvPr/>
        </p:nvGrpSpPr>
        <p:grpSpPr>
          <a:xfrm>
            <a:off x="3816280" y="6661270"/>
            <a:ext cx="667080" cy="64080"/>
            <a:chOff x="3816280" y="6661270"/>
            <a:chExt cx="6670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2BE3-EAC9-5353-A41A-EB14E129808B}"/>
                    </a:ext>
                  </a:extLst>
                </p14:cNvPr>
                <p14:cNvContentPartPr/>
                <p14:nvPr/>
              </p14:nvContentPartPr>
              <p14:xfrm>
                <a:off x="3816280" y="6692950"/>
                <a:ext cx="64836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2BE3-EAC9-5353-A41A-EB14E12980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3280" y="6629950"/>
                  <a:ext cx="774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9AD5C9-7B19-6E3B-947C-39BF224CC610}"/>
                    </a:ext>
                  </a:extLst>
                </p14:cNvPr>
                <p14:cNvContentPartPr/>
                <p14:nvPr/>
              </p14:nvContentPartPr>
              <p14:xfrm>
                <a:off x="4483000" y="666127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9AD5C9-7B19-6E3B-947C-39BF224CC6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0000" y="65982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12C543-4A4F-547D-F421-AB7AD3DD3DAC}"/>
                    </a:ext>
                  </a:extLst>
                </p14:cNvPr>
                <p14:cNvContentPartPr/>
                <p14:nvPr/>
              </p14:nvContentPartPr>
              <p14:xfrm>
                <a:off x="4317760" y="668035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12C543-4A4F-547D-F421-AB7AD3DD3D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54760" y="66173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984918-4181-EEA1-EF12-152B49CC6971}"/>
                    </a:ext>
                  </a:extLst>
                </p14:cNvPr>
                <p14:cNvContentPartPr/>
                <p14:nvPr/>
              </p14:nvContentPartPr>
              <p14:xfrm>
                <a:off x="4387600" y="668647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984918-4181-EEA1-EF12-152B49CC6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4600" y="66234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4F439F-AE45-696F-1C1C-82EAA50E4E25}"/>
                    </a:ext>
                  </a:extLst>
                </p14:cNvPr>
                <p14:cNvContentPartPr/>
                <p14:nvPr/>
              </p14:nvContentPartPr>
              <p14:xfrm>
                <a:off x="4349440" y="67055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4F439F-AE45-696F-1C1C-82EAA50E4E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6440" y="66425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8B60C4-3BFA-3687-24D3-8C4544E446D5}"/>
              </a:ext>
            </a:extLst>
          </p:cNvPr>
          <p:cNvSpPr txBox="1"/>
          <p:nvPr/>
        </p:nvSpPr>
        <p:spPr>
          <a:xfrm>
            <a:off x="3816280" y="6520884"/>
            <a:ext cx="4975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y-KG" sz="1800" b="1" spc="300" dirty="0"/>
              <a:t>АЯГЫ</a:t>
            </a:r>
            <a:endParaRPr lang="en-US" sz="1200" b="1" spc="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57F864-772E-158B-F886-6EE8EE08613A}"/>
              </a:ext>
            </a:extLst>
          </p:cNvPr>
          <p:cNvSpPr txBox="1"/>
          <p:nvPr/>
        </p:nvSpPr>
        <p:spPr>
          <a:xfrm>
            <a:off x="3608124" y="3308009"/>
            <a:ext cx="4975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y-KG" sz="1800" b="1" spc="300" dirty="0"/>
              <a:t>АЯГЫ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73009-B881-3C10-1BD5-775B2B2DAEA9}"/>
              </a:ext>
            </a:extLst>
          </p:cNvPr>
          <p:cNvSpPr txBox="1"/>
          <p:nvPr/>
        </p:nvSpPr>
        <p:spPr>
          <a:xfrm>
            <a:off x="1179513" y="3991490"/>
            <a:ext cx="4975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y-KG" sz="1800" b="1" spc="300" dirty="0"/>
              <a:t>БАШТА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E492AA-44E9-723B-AF4F-7FE23159956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08014" y="36716"/>
            <a:ext cx="4640923" cy="68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C91026-6964-707F-4B91-8AD5BCB1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19387" y="985612"/>
            <a:ext cx="6791773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1C40BA-B8FF-2B7F-2DEF-66707171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4570" y="1201717"/>
            <a:ext cx="6791775" cy="45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3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332558" y="1530440"/>
            <a:ext cx="92408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Суроолор барбы?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Комментарийлер?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Сунуштар?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…же ката таптыңызбы!?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 кандай пикир  ыраазы болот.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Сураныч, электрондук кат жөнөтүңүз: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mathtrainer2022@gmail.com</a:t>
            </a:r>
            <a:endParaRPr lang="en-GB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9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FD0CE4-AE92-4FA4-8F5F-2B47508585B1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8670</TotalTime>
  <Words>652</Words>
  <Application>Microsoft Office PowerPoint</Application>
  <PresentationFormat>A4 Paper (210x297 mm)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Honeydripper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</dc:creator>
  <cp:lastModifiedBy>Isa Amanov</cp:lastModifiedBy>
  <cp:revision>387</cp:revision>
  <cp:lastPrinted>2023-08-17T17:24:34Z</cp:lastPrinted>
  <dcterms:created xsi:type="dcterms:W3CDTF">2017-01-17T16:57:04Z</dcterms:created>
  <dcterms:modified xsi:type="dcterms:W3CDTF">2023-08-17T17:28:28Z</dcterms:modified>
</cp:coreProperties>
</file>