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7" r:id="rId2"/>
    <p:sldId id="275" r:id="rId3"/>
    <p:sldId id="277" r:id="rId4"/>
    <p:sldId id="276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62967B-7F1B-412A-869B-C4BB11232D92}">
          <p14:sldIdLst>
            <p14:sldId id="257"/>
            <p14:sldId id="275"/>
            <p14:sldId id="277"/>
            <p14:sldId id="276"/>
          </p14:sldIdLst>
        </p14:section>
        <p14:section name="Үйрөнүү үчүн баалоо" id="{0B64BAAD-0206-4895-981B-4525EFB713B8}">
          <p14:sldIdLst/>
        </p14:section>
        <p14:section name="MathKG" id="{8C12631C-7891-47BF-B61C-D4B865ED4B2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05:11.7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147 1 24575,'26'2'0,"0"0"0,0 2 0,0 1 0,-1 1 0,25 10 0,-5-3 0,-7-6 0,-28-6 0,1 0 0,-1 1 0,1 0 0,16 7 0,-25-8 0,0 0 0,0 0 0,-1 0 0,1 0 0,-1 0 0,1 0 0,-1 0 0,1 0 0,-1 0 0,1 1 0,-1-1 0,0 1 0,0-1 0,0 1 0,0-1 0,0 1 0,0 0 0,0 0 0,-1-1 0,1 1 0,0 0 0,-1 0 0,0 0 0,1 0 0,-1-1 0,0 1 0,0 0 0,0 0 0,0 0 0,0 0 0,-1 2 0,0-1 0,0 0 0,0 0 0,-1 0 0,1 0 0,0 0 0,-1 0 0,0 0 0,0-1 0,0 1 0,0-1 0,0 1 0,0-1 0,-1 0 0,-3 3 0,3-3 0,0 1 0,0 0 0,0 0 0,0 0 0,0 1 0,-3 6 0,5-10 0,1 1 0,0 0 0,0-1 0,0 1 0,0-1 0,0 1 0,0 0 0,0-1 0,0 1 0,0-1 0,0 1 0,0 0 0,0-1 0,0 1 0,0-1 0,1 1 0,-1-1 0,0 1 0,0 0 0,1-1 0,-1 1 0,0-1 0,1 1 0,-1-1 0,0 0 0,1 1 0,-1-1 0,1 1 0,-1-1 0,1 0 0,-1 1 0,1-1 0,-1 0 0,1 1 0,-1-1 0,1 0 0,0 0 0,-1 0 0,1 1 0,-1-1 0,1 0 0,0 0 0,-1 0 0,1 0 0,0 0 0,34 3 0,-32-3 0,247-4 0,-204-3 0,-1-2 0,0-2 0,0-2 0,52-22 0,55-17 0,196-30 0,-428 80 0,-774 3 0,842 0 0,-1-1 0,0 2 0,0 0 0,1 0 0,-1 1 0,-14 6 0,-1 3 0,-40 22 0,55-27 0,-1-2 0,-1 0 0,1 0 0,-1-2 0,-28 5 0,-4 0 0,4 0 0,23-5 0,1 1 0,0 1 0,0 0 0,-24 11 0,38-14 0,1 1 0,-1 0 0,0 0 0,1 0 0,-1 0 0,1 1 0,0 0 0,0 0 0,0 0 0,1 0 0,-1 1 0,1-1 0,0 1 0,0 0 0,1 0 0,0 0 0,-1 0 0,2 0 0,-4 11 0,5-14 0,-1 0 0,1 0 0,0 0 0,0 0 0,0 0 0,0 0 0,0 0 0,0 0 0,1 0 0,-1 0 0,0 1 0,1-1 0,0 0 0,-1-1 0,1 1 0,0 0 0,0 0 0,0 0 0,1 0 0,-1-1 0,0 1 0,0-1 0,1 1 0,-1-1 0,1 1 0,0-1 0,-1 0 0,1 0 0,0 1 0,0-1 0,0-1 0,-1 1 0,1 0 0,0 0 0,0-1 0,4 1 0,7 2 0,0 0 0,0-1 0,1-1 0,19-1 0,-27 0 0,271-6 0,-159-7 0,37-3 0,-111 13 0,49-9 0,-52 5 0,63-2 0,-83 7 0,-1 0 0,0-2 0,0 0 0,39-14 0,-37 11 0,-1 0 0,1 2 0,44-6 0,18 10 0,-53 2 0,-1-1 0,1-2 0,36-7 0,-27 2 0,68-3 0,-46 6 0,12-9 0,-54 8 0,39-4 0,246 7 0,-157 4 0,-122-3 0,-1-2 0,39-8 0,-34 4 0,37-1 0,259 5 0,-168 5 0,446-2 0,-578-1 0,-1-2 0,39-8 0,-33 5 0,35-3 0,-16 6 0,81 6 0,-129-3 18,1 0 1,0 0-1,-1 1 0,1 0 0,0-1 1,-1 1-1,1 0 0,-1 0 0,0 0 0,1 1 1,-1-1-1,0 1 0,0-1 0,0 1 1,0 0-1,0-1 0,3 4 0,-1 1-165,-1 0-1,0 0 1,0 0-1,-1 0 1,4 9-1,-2-1-660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05:21.1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67 24575,'87'-1'0,"99"3"0,-100 13 0,-57-9 0,38 3 0,18-8 0,-54-1 0,0 1 0,1 1 0,31 7 0,28 4 0,-61-10 0,49 12 0,-52-9 0,0-1 0,0-1 0,32 0 0,86-5 0,-56-1 0,2649 2 0,-2745 1 0,-1 1 0,1-1 0,0 1 0,-14 6 0,-12 3 0,-410 74 0,319-65 0,-103 2 0,191-19 0,-76 10 0,-20 1 0,-242-13 0,192-2 0,157 2 0,-1 2 0,-38 8 0,34-5 0,-37 3 0,-3-3 0,-71 16 0,17 10 0,80-23 0,8-1 0,0-2 0,-56 4 0,57-9 0,-173-4 0,198 1 0,1 0 0,-1 0 0,1-1 0,-1 0 0,1-1 0,0 0 0,0 0 0,-10-8 0,1 1 0,0-2 0,-27-26 0,41 35 0,0-1 0,0 0 0,1-1 0,-1 1 0,1-1 0,0 1 0,1-1 0,-1 0 0,1 0 0,0 0 0,1 0 0,-1-1 0,1 1 0,0 0 0,1-1 0,0-8 0,0 8 0,0 0 0,1 0 0,0 0 0,0 0 0,1 0 0,0 1 0,0-1 0,0 1 0,1-1 0,0 1 0,0 0 0,1 0 0,-1 0 0,9-10 0,0 6 0,0 0 0,25-17 0,16-12 0,-45 32 0,0 0 0,1 1 0,0-1 0,0 2 0,1 0 0,0 0 0,10-4 0,-15 7 0,1 0 0,-1 1 0,1 0 0,-1 0 0,1 0 0,0 0 0,-1 1 0,1 0 0,0 0 0,-1 0 0,1 1 0,-1 0 0,1 0 0,-1 1 0,7 2 0,-9-3 0,-1 1 0,1-1 0,-1 1 0,1 0 0,-1 0 0,1 0 0,-1 0 0,0 1 0,0-1 0,0 1 0,-1-1 0,1 1 0,-1 0 0,1-1 0,-1 1 0,0 0 0,0 0 0,0 0 0,0 0 0,-1 0 0,1 3 0,1 9 0,-1 0 0,0 0 0,-2 16 0,1-18 0,-2 61 0,-3 68 0,4-133 0,0 0 0,-1 0 0,0 0 0,-1-1 0,0 1 0,-1-1 0,1 1 0,-1-1 0,-1-1 0,0 1 0,0-1 0,0 1 0,-1-1 0,0-1 0,-1 1 0,1-1 0,-1 0 0,-10 6 0,8-4 38,1 0 0,-1 1 0,1 0 0,1 1-1,0-1 1,0 1 0,-7 17 0,5-12-594,0-1 0,-17 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3F4D-D01F-93A3-9EB0-D06BC57F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12B11-7E4E-839A-04E0-02C24D95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D867-CBFE-B60E-94FE-5E77AFA1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2923-5691-201D-9863-7C305075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E006-83CA-71CA-8D81-D81C549A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D88-2BF6-614B-3079-2C6D332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28EC6-2893-E93C-61E9-FBB8B8BE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F509-5F7D-165D-0064-2BDE7D92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5BE3-6897-E183-83EE-24E2A66D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FFAB-F65C-AA1B-F804-E5137C3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1A297-8AFF-A561-0BCF-DFDC8411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B72B-897C-F259-A022-BD779EA2A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401B-ED7F-8920-B7DE-5D74C0C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6E29-87BB-96E5-3FFA-F963A867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F2CD-2735-30BE-2465-466EEE1C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50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602F-6E81-0690-42B3-F3199613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CDD-EFAD-983F-26E9-4DF01E94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EF54-E3A6-3438-FB70-CA9F7284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C804C-59EB-58AD-19D6-DD91BE1A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ABE-C108-D63B-0C80-FF56F17F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95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61F2-375D-397C-903D-1C9A6DC9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F7C1-DA44-F885-7F76-6AEF872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5E7A-3C4E-B0FF-6048-2428F13D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F43D-AA59-6F72-6E99-24BACA4D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488E-9575-AA10-6650-5EFF64A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976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C236-4D6A-F50F-F96A-0B33FAF7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67EB-5934-4033-C48B-523183C7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0EE30-BC22-BA32-5555-2D92711B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8EA1-F6CD-6BFF-8918-10BD9D7C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2A51-170D-0A97-76E8-C96E6E36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1132-9890-0200-7169-348F438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3700-5056-34AA-A2B1-5A0B192A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E887B-58EA-8D7A-9294-12B7F549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F15E-9662-63E9-7EFD-AAF9E537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6DF-2F27-AAE9-509B-33B91D26E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3A8AA-F2AC-1915-04A9-63EC75684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D720E-DDCF-A042-525A-A95B33AF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C3DD1-3866-8861-C983-17EB374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36F28-5B8B-A0E8-06F7-3F5B9302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B005-13E9-BCAA-22F3-54833121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409B5-5904-AB68-A3D2-EEE55612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5F024-0351-150D-CE65-CA2A7413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D2D2-622D-EAB7-F9F1-A6687F2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5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E6D05-C3FE-5D83-ABAE-5EA740EF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8A5EF-28C1-DD13-2869-594EA5A3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7AFC8-9655-DD74-E767-245E9A7B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982C-0085-BA19-333E-A7132704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1765-BF41-54B2-CCAB-9A893B52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472CA-71AC-D0BD-DA67-C0026E7E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DE5CC-1DCA-74E9-1894-D78E49D2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F998-C4E1-7D1D-7798-8E64EF35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4DEEC-F443-F9CC-3C71-43B43309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75CA-C16C-F543-5FBE-94BA8E74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5EFBD-08DC-FEC5-DB7F-889F30898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E3FE-8205-A0D3-E364-AE2329A9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3538-62E9-2462-AC52-41FA61FD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01BD5-559A-AC1D-5F9F-FFE05E5E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CE6E5-78E7-6241-E001-F0C758D0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3609-0CE5-670D-75C4-4EB473A0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6DF15-2EE1-DB9D-BDD5-2BEDF4A9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A8A0-7FAC-CC94-B820-32410EC44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8C11-3CED-972F-4CCA-6920830AC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F2AE-352A-A10E-B208-93514C0EF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54" r:id="rId13"/>
    <p:sldLayoutId id="214748401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Амалдарды аткаруу тартиби</a:t>
            </a:r>
            <a:r>
              <a:rPr lang="en-US" dirty="0"/>
              <a:t>  –</a:t>
            </a:r>
            <a:r>
              <a:rPr lang="ky-KG" dirty="0"/>
              <a:t> </a:t>
            </a:r>
            <a:r>
              <a:rPr lang="ky-KG"/>
              <a:t>Чечим чыгаруу -  Туура же Туура эмес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Бул ресурс математикалык ыкманын жандуу демонстрацияларын камсыз кылат.</a:t>
            </a:r>
          </a:p>
          <a:p>
            <a:endParaRPr lang="ru-RU" dirty="0"/>
          </a:p>
          <a:p>
            <a:r>
              <a:rPr lang="ru-RU" dirty="0"/>
              <a:t>Анимацияларды текшерип, </a:t>
            </a:r>
            <a:r>
              <a:rPr lang="ky-KG" dirty="0"/>
              <a:t>сабагы</a:t>
            </a:r>
            <a:r>
              <a:rPr lang="ru-RU" dirty="0"/>
              <a:t>ң</a:t>
            </a:r>
            <a:r>
              <a:rPr lang="ky-KG" dirty="0"/>
              <a:t>ызга </a:t>
            </a:r>
            <a:r>
              <a:rPr lang="ru-RU" b="1" dirty="0">
                <a:solidFill>
                  <a:srgbClr val="FF0000"/>
                </a:solidFill>
              </a:rPr>
              <a:t>КЕРЕГИ ЖОК </a:t>
            </a:r>
            <a:r>
              <a:rPr lang="ru-RU" dirty="0"/>
              <a:t>слайддарды </a:t>
            </a:r>
            <a:r>
              <a:rPr lang="ru-RU" sz="3200" b="1" dirty="0">
                <a:solidFill>
                  <a:srgbClr val="FF0000"/>
                </a:solidFill>
              </a:rPr>
              <a:t>ӨЧҮРҮ</a:t>
            </a:r>
            <a:r>
              <a:rPr lang="ky-KG" sz="3200" b="1" dirty="0">
                <a:solidFill>
                  <a:srgbClr val="FF0000"/>
                </a:solidFill>
              </a:rPr>
              <a:t>П САЛЫ</a:t>
            </a:r>
            <a:r>
              <a:rPr lang="ru-RU" sz="3200" b="1" dirty="0">
                <a:solidFill>
                  <a:srgbClr val="FF0000"/>
                </a:solidFill>
              </a:rPr>
              <a:t>ҢЫЗ.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32CF0-A8B2-1442-8506-9CB94EBCF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>
                <a:solidFill>
                  <a:srgbClr val="00B0F0"/>
                </a:solidFill>
              </a:rPr>
              <a:t>MathKGZ</a:t>
            </a:r>
            <a:r>
              <a:rPr lang="en-US" sz="5200" dirty="0">
                <a:solidFill>
                  <a:srgbClr val="00B0F0"/>
                </a:solidFill>
              </a:rPr>
              <a:t>  -- </a:t>
            </a:r>
          </a:p>
        </p:txBody>
      </p:sp>
    </p:spTree>
    <p:extLst>
      <p:ext uri="{BB962C8B-B14F-4D97-AF65-F5344CB8AC3E}">
        <p14:creationId xmlns:p14="http://schemas.microsoft.com/office/powerpoint/2010/main" val="40756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519CB-0380-E166-1631-BA8FFEB3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4" y="93996"/>
            <a:ext cx="9906000" cy="6764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C78004-6A62-FE81-F52C-9052D55BCAFD}"/>
                  </a:ext>
                </a:extLst>
              </p14:cNvPr>
              <p14:cNvContentPartPr/>
              <p14:nvPr/>
            </p14:nvContentPartPr>
            <p14:xfrm>
              <a:off x="1416463" y="358800"/>
              <a:ext cx="1461600" cy="11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C78004-6A62-FE81-F52C-9052D55BCA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3823" y="295800"/>
                <a:ext cx="158724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47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6344E-536B-812E-6ED1-B287940B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60542"/>
            <a:ext cx="9524999" cy="67369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23E1AD-CBFE-A7EB-601F-F7E30BAA8A29}"/>
                  </a:ext>
                </a:extLst>
              </p14:cNvPr>
              <p14:cNvContentPartPr/>
              <p14:nvPr/>
            </p14:nvContentPartPr>
            <p14:xfrm>
              <a:off x="1426183" y="323880"/>
              <a:ext cx="1443600" cy="24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23E1AD-CBFE-A7EB-601F-F7E30BAA8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3183" y="261240"/>
                <a:ext cx="156924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356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47D1F-0CA0-5BC7-C2DC-047EE031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0"/>
            <a:ext cx="7826828" cy="66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4EE51F-7A9F-BBA6-4D52-96A950D8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/>
              <a:t>Суроолор барбы?</a:t>
            </a:r>
          </a:p>
          <a:p>
            <a:pPr marL="0" indent="0" algn="ctr">
              <a:buNone/>
            </a:pPr>
            <a:r>
              <a:rPr lang="ru-RU" dirty="0"/>
              <a:t>Комментарийлер?</a:t>
            </a:r>
          </a:p>
          <a:p>
            <a:pPr marL="0" indent="0" algn="ctr">
              <a:buNone/>
            </a:pPr>
            <a:r>
              <a:rPr lang="ru-RU" dirty="0"/>
              <a:t>Сунуштар?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…же ката таптыңызбы!?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Турдуу пикирлер учун ыраазычылык билдиребиз.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Сураныч, электрондук кат жөнөтүңүз: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/>
              <a:t>mathtrainer2023@gmail.com</a:t>
            </a:r>
          </a:p>
        </p:txBody>
      </p:sp>
    </p:spTree>
    <p:extLst>
      <p:ext uri="{BB962C8B-B14F-4D97-AF65-F5344CB8AC3E}">
        <p14:creationId xmlns:p14="http://schemas.microsoft.com/office/powerpoint/2010/main" val="151558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623B826-A9BD-45CD-BD80-D91447968C8E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564</TotalTime>
  <Words>65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MathKGZ  --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MathKG  -- </dc:title>
  <dc:creator>Isa Amanov</dc:creator>
  <cp:lastModifiedBy>Isa Amanov</cp:lastModifiedBy>
  <cp:revision>15</cp:revision>
  <dcterms:created xsi:type="dcterms:W3CDTF">2023-06-07T11:18:56Z</dcterms:created>
  <dcterms:modified xsi:type="dcterms:W3CDTF">2023-09-21T09:05:26Z</dcterms:modified>
</cp:coreProperties>
</file>