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sldIdLst>
    <p:sldId id="257" r:id="rId2"/>
    <p:sldId id="278" r:id="rId3"/>
    <p:sldId id="281" r:id="rId4"/>
    <p:sldId id="275" r:id="rId5"/>
    <p:sldId id="277" r:id="rId6"/>
    <p:sldId id="279" r:id="rId7"/>
    <p:sldId id="280" r:id="rId8"/>
    <p:sldId id="276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62967B-7F1B-412A-869B-C4BB11232D92}">
          <p14:sldIdLst>
            <p14:sldId id="257"/>
            <p14:sldId id="278"/>
            <p14:sldId id="281"/>
            <p14:sldId id="275"/>
            <p14:sldId id="277"/>
            <p14:sldId id="279"/>
            <p14:sldId id="280"/>
            <p14:sldId id="276"/>
          </p14:sldIdLst>
        </p14:section>
        <p14:section name="Үйрөнүү үчүн баалоо" id="{0B64BAAD-0206-4895-981B-4525EFB713B8}">
          <p14:sldIdLst/>
        </p14:section>
        <p14:section name="MathKG" id="{8C12631C-7891-47BF-B61C-D4B865ED4B26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9:05:11.7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147 1 24575,'26'2'0,"0"0"0,0 2 0,0 1 0,-1 1 0,25 10 0,-5-3 0,-7-6 0,-28-6 0,1 0 0,-1 1 0,1 0 0,16 7 0,-25-8 0,0 0 0,0 0 0,-1 0 0,1 0 0,-1 0 0,1 0 0,-1 0 0,1 0 0,-1 0 0,1 1 0,-1-1 0,0 1 0,0-1 0,0 1 0,0-1 0,0 1 0,0 0 0,0 0 0,-1-1 0,1 1 0,0 0 0,-1 0 0,0 0 0,1 0 0,-1-1 0,0 1 0,0 0 0,0 0 0,0 0 0,0 0 0,-1 2 0,0-1 0,0 0 0,0 0 0,-1 0 0,1 0 0,0 0 0,-1 0 0,0 0 0,0-1 0,0 1 0,0-1 0,0 1 0,0-1 0,-1 0 0,-3 3 0,3-3 0,0 1 0,0 0 0,0 0 0,0 0 0,0 1 0,-3 6 0,5-10 0,1 1 0,0 0 0,0-1 0,0 1 0,0-1 0,0 1 0,0 0 0,0-1 0,0 1 0,0-1 0,0 1 0,0 0 0,0-1 0,0 1 0,0-1 0,1 1 0,-1-1 0,0 1 0,0 0 0,1-1 0,-1 1 0,0-1 0,1 1 0,-1-1 0,0 0 0,1 1 0,-1-1 0,1 1 0,-1-1 0,1 0 0,-1 1 0,1-1 0,-1 0 0,1 1 0,-1-1 0,1 0 0,0 0 0,-1 0 0,1 1 0,-1-1 0,1 0 0,0 0 0,-1 0 0,1 0 0,0 0 0,34 3 0,-32-3 0,247-4 0,-204-3 0,-1-2 0,0-2 0,0-2 0,52-22 0,55-17 0,196-30 0,-428 80 0,-774 3 0,842 0 0,-1-1 0,0 2 0,0 0 0,1 0 0,-1 1 0,-14 6 0,-1 3 0,-40 22 0,55-27 0,-1-2 0,-1 0 0,1 0 0,-1-2 0,-28 5 0,-4 0 0,4 0 0,23-5 0,1 1 0,0 1 0,0 0 0,-24 11 0,38-14 0,1 1 0,-1 0 0,0 0 0,1 0 0,-1 0 0,1 1 0,0 0 0,0 0 0,0 0 0,1 0 0,-1 1 0,1-1 0,0 1 0,0 0 0,1 0 0,0 0 0,-1 0 0,2 0 0,-4 11 0,5-14 0,-1 0 0,1 0 0,0 0 0,0 0 0,0 0 0,0 0 0,0 0 0,0 0 0,1 0 0,-1 0 0,0 1 0,1-1 0,0 0 0,-1-1 0,1 1 0,0 0 0,0 0 0,0 0 0,1 0 0,-1-1 0,0 1 0,0-1 0,1 1 0,-1-1 0,1 1 0,0-1 0,-1 0 0,1 0 0,0 1 0,0-1 0,0-1 0,-1 1 0,1 0 0,0 0 0,0-1 0,4 1 0,7 2 0,0 0 0,0-1 0,1-1 0,19-1 0,-27 0 0,271-6 0,-159-7 0,37-3 0,-111 13 0,49-9 0,-52 5 0,63-2 0,-83 7 0,-1 0 0,0-2 0,0 0 0,39-14 0,-37 11 0,-1 0 0,1 2 0,44-6 0,18 10 0,-53 2 0,-1-1 0,1-2 0,36-7 0,-27 2 0,68-3 0,-46 6 0,12-9 0,-54 8 0,39-4 0,246 7 0,-157 4 0,-122-3 0,-1-2 0,39-8 0,-34 4 0,37-1 0,259 5 0,-168 5 0,446-2 0,-578-1 0,-1-2 0,39-8 0,-33 5 0,35-3 0,-16 6 0,81 6 0,-129-3 18,1 0 1,0 0-1,-1 1 0,1 0 0,0-1 1,-1 1-1,1 0 0,-1 0 0,0 0 0,1 1 1,-1-1-1,0 1 0,0-1 0,0 1 1,0 0-1,0-1 0,3 4 0,-1 1-165,-1 0-1,0 0 1,0 0-1,-1 0 1,4 9-1,-2-1-660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9:21:33.3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1 127 24575,'1647'0'0,"-1642"1"0,0-1 0,0 0 0,0-1 0,0 1 0,0-1 0,0 0 0,0-1 0,0 1 0,0-1 0,-1 0 0,1 0 0,0 0 0,-1-1 0,0 1 0,0-1 0,1 0 0,-2 0 0,1-1 0,0 1 0,-1-1 0,1 0 0,-1 0 0,5-8 0,-4 6 32,5-8-498,1 0 1,19-21-1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9:21:40.9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82 24575,'1120'0'0,"-1102"-1"0,1-1 0,-1-1 0,24-6 0,-20 4 0,41-5 0,-28 8 0,-16 2 0,0-1 0,0-1 0,26-7 0,-11 3 0,0 0 0,1 2 0,-1 2 0,62 3 0,46-2 0,-98-9 0,-37 7 0,1 1 0,0 0 0,13-1 0,-19 3 0,1 0 0,0 1 0,0-1 0,0 0 0,-1 1 0,1-1 0,0 1 0,-1 0 0,1 0 0,0 0 0,-1 0 0,1 1 0,-1-1 0,4 3 0,1 1 34,0-1 0,0 0 0,1 0 0,0 0 0,0-1 0,0 0 0,0-1 0,0 1 0,14 0 0,6 0-732,44-1 0,-64-3 389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9:05:21.1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67 24575,'87'-1'0,"99"3"0,-100 13 0,-57-9 0,38 3 0,18-8 0,-54-1 0,0 1 0,1 1 0,31 7 0,28 4 0,-61-10 0,49 12 0,-52-9 0,0-1 0,0-1 0,32 0 0,86-5 0,-56-1 0,2649 2 0,-2745 1 0,-1 1 0,1-1 0,0 1 0,-14 6 0,-12 3 0,-410 74 0,319-65 0,-103 2 0,191-19 0,-76 10 0,-20 1 0,-242-13 0,192-2 0,157 2 0,-1 2 0,-38 8 0,34-5 0,-37 3 0,-3-3 0,-71 16 0,17 10 0,80-23 0,8-1 0,0-2 0,-56 4 0,57-9 0,-173-4 0,198 1 0,1 0 0,-1 0 0,1-1 0,-1 0 0,1-1 0,0 0 0,0 0 0,-10-8 0,1 1 0,0-2 0,-27-26 0,41 35 0,0-1 0,0 0 0,1-1 0,-1 1 0,1-1 0,0 1 0,1-1 0,-1 0 0,1 0 0,0 0 0,1 0 0,-1-1 0,1 1 0,0 0 0,1-1 0,0-8 0,0 8 0,0 0 0,1 0 0,0 0 0,0 0 0,1 0 0,0 1 0,0-1 0,0 1 0,1-1 0,0 1 0,0 0 0,1 0 0,-1 0 0,9-10 0,0 6 0,0 0 0,25-17 0,16-12 0,-45 32 0,0 0 0,1 1 0,0-1 0,0 2 0,1 0 0,0 0 0,10-4 0,-15 7 0,1 0 0,-1 1 0,1 0 0,-1 0 0,1 0 0,0 0 0,-1 1 0,1 0 0,0 0 0,-1 0 0,1 1 0,-1 0 0,1 0 0,-1 1 0,7 2 0,-9-3 0,-1 1 0,1-1 0,-1 1 0,1 0 0,-1 0 0,1 0 0,-1 0 0,0 1 0,0-1 0,0 1 0,-1-1 0,1 1 0,-1 0 0,1-1 0,-1 1 0,0 0 0,0 0 0,0 0 0,0 0 0,-1 0 0,1 3 0,1 9 0,-1 0 0,0 0 0,-2 16 0,1-18 0,-2 61 0,-3 68 0,4-133 0,0 0 0,-1 0 0,0 0 0,-1-1 0,0 1 0,-1-1 0,1 1 0,-1-1 0,-1-1 0,0 1 0,0-1 0,0 1 0,-1-1 0,0-1 0,-1 1 0,1-1 0,-1 0 0,-10 6 0,8-4 38,1 0 0,-1 1 0,1 0 0,1 1-1,0-1 1,0 1 0,-7 17 0,5-12-594,0-1 0,-17 22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9:17:55.5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245 2558 24575,'0'-16'0,"0"1"0,-1 0 0,-1-1 0,-7-26 0,-5-16 0,11 39 0,-2 1 0,0-1 0,-1 1 0,-9-20 0,10 28 0,0-1 0,1 0 0,0 0 0,1-1 0,1 1 0,-3-16 0,2-68 0,2 13 0,-1 69 0,-1 0 0,0 0 0,-1 0 0,0 0 0,-9-18 0,7 18 0,1 0 0,0-1 0,1 1 0,-4-23 0,5-7 0,4-72 0,-1-27 0,-3 122 0,-9-33 0,7 35 0,1-1 0,-2-23 0,4-263 0,4 157 0,-3-245 0,0 368 0,-2 1 0,-1 0 0,-1-1 0,-12-36 0,9 35 0,1-1 0,1 0 0,-3-36 0,6 10 0,7-75 0,-4 125 0,1-1 0,-1 1 0,1 0 0,0 0 0,0 0 0,0 0 0,1 0 0,-1 0 0,1 1 0,-1-1 0,1 0 0,3-3 0,-5 6 0,1-1 0,-1 1 0,1-1 0,-1 1 0,1-1 0,-1 1 0,1 0 0,0-1 0,-1 1 0,1 0 0,0 0 0,-1-1 0,1 1 0,0 0 0,-1 0 0,1 0 0,0 0 0,-1 0 0,1 0 0,0 0 0,-1 0 0,1 0 0,1 0 0,-1 1 0,0-1 0,0 1 0,1 0 0,-1 0 0,0 0 0,0 0 0,0 0 0,0 0 0,0 0 0,0 0 0,0 0 0,0 0 0,-1 0 0,1 1 0,1 1 0,11 22 0,2-2 0,1 0 0,1-1 0,0 0 0,27 23 0,-40-40 0,0 0 0,0-1 0,-1 1 0,1 1 0,-1-1 0,0 0 0,0 1 0,-1 0 0,0-1 0,0 1 0,0 0 0,-1 0 0,2 8 0,-2 7 0,0-1 0,-3 35 0,1-38 0,0 1 0,1-1 0,1 0 0,3 23 0,-3-37 0,7 30 0,-1 0 0,3 55 0,-8-62 0,2 0 0,10 39 0,-6-29 0,4 13 0,-6-30 0,-1 1 0,-2 0 0,2 21 0,-2-17 0,9 44 0,-6-45 0,4 44 0,-10 12 0,-1-55 0,1 0 0,1-1 0,1 1 0,8 32 0,-5-33-455,0 0 0,2 33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9:18:04.7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275 2436 24575,'0'-2'0,"0"0"0,-1 0 0,0 0 0,1 0 0,-1 0 0,0 0 0,0 0 0,0 1 0,0-1 0,0 0 0,0 0 0,-1 1 0,1-1 0,0 1 0,-1 0 0,0-1 0,1 1 0,-3-2 0,-35-19 0,36 20 0,-17-10 0,14 8 0,0 1 0,-1-1 0,0 1 0,-13-5 0,19 8 0,1 0 0,-1 0 0,0 0 0,1 0 0,-1 0 0,0-1 0,1 1 0,-1 0 0,0 1 0,1-1 0,-1 0 0,0 0 0,1 0 0,-1 0 0,0 0 0,1 1 0,-1-1 0,0 0 0,1 0 0,-1 1 0,1-1 0,-1 1 0,1-1 0,-1 0 0,0 1 0,1-1 0,0 1 0,-1 0 0,0 1 0,0-1 0,1 1 0,-1-1 0,1 1 0,-1 0 0,1-1 0,0 1 0,-1 0 0,1-1 0,0 1 0,0 2 0,1 5 0,1-1 0,-1 1 0,4 11 0,3 10 0,-2 1 0,-1 0 0,-2 1 0,-1 62 0,-2-481 0,-1 149 0,-1 214 0,-1-1 0,-2 1 0,0 0 0,-1 0 0,-18-44 0,12 37 0,2-1 0,-9-47 0,13 8 0,5 49 0,-1 1 0,-7-36 0,3 23 0,1 1 0,2-1 0,1 0 0,3-42 0,-3-57 0,-1 113 0,-9-33 0,7 34 0,1 1 0,-2-24 0,4-263 0,4 157 0,-2-215 0,0 353 0,1 0 0,1 0 0,-1 1 0,2-1 0,-1 0 0,1 1 0,1 0 0,0-1 0,0 2 0,1-1 0,0 0 0,0 1 0,1 0 0,0 0 0,0 1 0,1-1 0,0 1 0,1 1 0,15-12 0,-21 16 0,1 1 0,-1-1 0,0 1 0,1 0 0,-1 0 0,1 0 0,-1 0 0,1 0 0,-1 0 0,1 1 0,0-1 0,-1 1 0,1 0 0,0 0 0,-1 0 0,1 0 0,0 0 0,-1 0 0,1 1 0,0-1 0,3 2 0,-3 0 0,0-1 0,-1 1 0,1 0 0,0 0 0,-1 0 0,1 0 0,-1 0 0,0 0 0,0 1 0,0-1 0,0 1 0,0 0 0,0 0 0,-1-1 0,1 1 0,-1 0 0,2 6 0,1 6 0,0 0 0,2 28 0,4 18 0,-5-38-682,3 30-1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9:05:21.1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67 24575,'87'-1'0,"99"3"0,-100 13 0,-57-9 0,38 3 0,18-8 0,-54-1 0,0 1 0,1 1 0,31 7 0,28 4 0,-61-10 0,49 12 0,-52-9 0,0-1 0,0-1 0,32 0 0,86-5 0,-56-1 0,2649 2 0,-2745 1 0,-1 1 0,1-1 0,0 1 0,-14 6 0,-12 3 0,-410 74 0,319-65 0,-103 2 0,191-19 0,-76 10 0,-20 1 0,-242-13 0,192-2 0,157 2 0,-1 2 0,-38 8 0,34-5 0,-37 3 0,-3-3 0,-71 16 0,17 10 0,80-23 0,8-1 0,0-2 0,-56 4 0,57-9 0,-173-4 0,198 1 0,1 0 0,-1 0 0,1-1 0,-1 0 0,1-1 0,0 0 0,0 0 0,-10-8 0,1 1 0,0-2 0,-27-26 0,41 35 0,0-1 0,0 0 0,1-1 0,-1 1 0,1-1 0,0 1 0,1-1 0,-1 0 0,1 0 0,0 0 0,1 0 0,-1-1 0,1 1 0,0 0 0,1-1 0,0-8 0,0 8 0,0 0 0,1 0 0,0 0 0,0 0 0,1 0 0,0 1 0,0-1 0,0 1 0,1-1 0,0 1 0,0 0 0,1 0 0,-1 0 0,9-10 0,0 6 0,0 0 0,25-17 0,16-12 0,-45 32 0,0 0 0,1 1 0,0-1 0,0 2 0,1 0 0,0 0 0,10-4 0,-15 7 0,1 0 0,-1 1 0,1 0 0,-1 0 0,1 0 0,0 0 0,-1 1 0,1 0 0,0 0 0,-1 0 0,1 1 0,-1 0 0,1 0 0,-1 1 0,7 2 0,-9-3 0,-1 1 0,1-1 0,-1 1 0,1 0 0,-1 0 0,1 0 0,-1 0 0,0 1 0,0-1 0,0 1 0,-1-1 0,1 1 0,-1 0 0,1-1 0,-1 1 0,0 0 0,0 0 0,0 0 0,0 0 0,-1 0 0,1 3 0,1 9 0,-1 0 0,0 0 0,-2 16 0,1-18 0,-2 61 0,-3 68 0,4-133 0,0 0 0,-1 0 0,0 0 0,-1-1 0,0 1 0,-1-1 0,1 1 0,-1-1 0,-1-1 0,0 1 0,0-1 0,0 1 0,-1-1 0,0-1 0,-1 1 0,1-1 0,-1 0 0,-10 6 0,8-4 38,1 0 0,-1 1 0,1 0 0,1 1-1,0-1 1,0 1 0,-7 17 0,5-12-594,0-1 0,-17 22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9:05:21.1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67 24575,'87'-1'0,"99"3"0,-100 13 0,-57-9 0,38 3 0,18-8 0,-54-1 0,0 1 0,1 1 0,31 7 0,28 4 0,-61-10 0,49 12 0,-52-9 0,0-1 0,0-1 0,32 0 0,86-5 0,-56-1 0,2649 2 0,-2745 1 0,-1 1 0,1-1 0,0 1 0,-14 6 0,-12 3 0,-410 74 0,319-65 0,-103 2 0,191-19 0,-76 10 0,-20 1 0,-242-13 0,192-2 0,157 2 0,-1 2 0,-38 8 0,34-5 0,-37 3 0,-3-3 0,-71 16 0,17 10 0,80-23 0,8-1 0,0-2 0,-56 4 0,57-9 0,-173-4 0,198 1 0,1 0 0,-1 0 0,1-1 0,-1 0 0,1-1 0,0 0 0,0 0 0,-10-8 0,1 1 0,0-2 0,-27-26 0,41 35 0,0-1 0,0 0 0,1-1 0,-1 1 0,1-1 0,0 1 0,1-1 0,-1 0 0,1 0 0,0 0 0,1 0 0,-1-1 0,1 1 0,0 0 0,1-1 0,0-8 0,0 8 0,0 0 0,1 0 0,0 0 0,0 0 0,1 0 0,0 1 0,0-1 0,0 1 0,1-1 0,0 1 0,0 0 0,1 0 0,-1 0 0,9-10 0,0 6 0,0 0 0,25-17 0,16-12 0,-45 32 0,0 0 0,1 1 0,0-1 0,0 2 0,1 0 0,0 0 0,10-4 0,-15 7 0,1 0 0,-1 1 0,1 0 0,-1 0 0,1 0 0,0 0 0,-1 1 0,1 0 0,0 0 0,-1 0 0,1 1 0,-1 0 0,1 0 0,-1 1 0,7 2 0,-9-3 0,-1 1 0,1-1 0,-1 1 0,1 0 0,-1 0 0,1 0 0,-1 0 0,0 1 0,0-1 0,0 1 0,-1-1 0,1 1 0,-1 0 0,1-1 0,-1 1 0,0 0 0,0 0 0,0 0 0,0 0 0,-1 0 0,1 3 0,1 9 0,-1 0 0,0 0 0,-2 16 0,1-18 0,-2 61 0,-3 68 0,4-133 0,0 0 0,-1 0 0,0 0 0,-1-1 0,0 1 0,-1-1 0,1 1 0,-1-1 0,-1-1 0,0 1 0,0-1 0,0 1 0,-1-1 0,0-1 0,-1 1 0,1-1 0,-1 0 0,-10 6 0,8-4 38,1 0 0,-1 1 0,1 0 0,1 1-1,0-1 1,0 1 0,-7 17 0,5-12-594,0-1 0,-17 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9:17:55.5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245 2558 24575,'0'-16'0,"0"1"0,-1 0 0,-1-1 0,-7-26 0,-5-16 0,11 39 0,-2 1 0,0-1 0,-1 1 0,-9-20 0,10 28 0,0-1 0,1 0 0,0 0 0,1-1 0,1 1 0,-3-16 0,2-68 0,2 13 0,-1 69 0,-1 0 0,0 0 0,-1 0 0,0 0 0,-9-18 0,7 18 0,1 0 0,0-1 0,1 1 0,-4-23 0,5-7 0,4-72 0,-1-27 0,-3 122 0,-9-33 0,7 35 0,1-1 0,-2-23 0,4-263 0,4 157 0,-3-245 0,0 368 0,-2 1 0,-1 0 0,-1-1 0,-12-36 0,9 35 0,1-1 0,1 0 0,-3-36 0,6 10 0,7-75 0,-4 125 0,1-1 0,-1 1 0,1 0 0,0 0 0,0 0 0,0 0 0,1 0 0,-1 0 0,1 1 0,-1-1 0,1 0 0,3-3 0,-5 6 0,1-1 0,-1 1 0,1-1 0,-1 1 0,1-1 0,-1 1 0,1 0 0,0-1 0,-1 1 0,1 0 0,0 0 0,-1-1 0,1 1 0,0 0 0,-1 0 0,1 0 0,0 0 0,-1 0 0,1 0 0,0 0 0,-1 0 0,1 0 0,1 0 0,-1 1 0,0-1 0,0 1 0,1 0 0,-1 0 0,0 0 0,0 0 0,0 0 0,0 0 0,0 0 0,0 0 0,0 0 0,0 0 0,-1 0 0,1 1 0,1 1 0,11 22 0,2-2 0,1 0 0,1-1 0,0 0 0,27 23 0,-40-40 0,0 0 0,0-1 0,-1 1 0,1 1 0,-1-1 0,0 0 0,0 1 0,-1 0 0,0-1 0,0 1 0,0 0 0,-1 0 0,2 8 0,-2 7 0,0-1 0,-3 35 0,1-38 0,0 1 0,1-1 0,1 0 0,3 23 0,-3-37 0,7 30 0,-1 0 0,3 55 0,-8-62 0,2 0 0,10 39 0,-6-29 0,4 13 0,-6-30 0,-1 1 0,-2 0 0,2 21 0,-2-17 0,9 44 0,-6-45 0,4 44 0,-10 12 0,-1-55 0,1 0 0,1-1 0,1 1 0,8 32 0,-5-33-455,0 0 0,2 33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9:18:04.7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275 2436 24575,'0'-2'0,"0"0"0,-1 0 0,0 0 0,1 0 0,-1 0 0,0 0 0,0 0 0,0 1 0,0-1 0,0 0 0,0 0 0,-1 1 0,1-1 0,0 1 0,-1 0 0,0-1 0,1 1 0,-3-2 0,-35-19 0,36 20 0,-17-10 0,14 8 0,0 1 0,-1-1 0,0 1 0,-13-5 0,19 8 0,1 0 0,-1 0 0,0 0 0,1 0 0,-1 0 0,0-1 0,1 1 0,-1 0 0,0 1 0,1-1 0,-1 0 0,0 0 0,1 0 0,-1 0 0,0 0 0,1 1 0,-1-1 0,0 0 0,1 0 0,-1 1 0,1-1 0,-1 1 0,1-1 0,-1 0 0,0 1 0,1-1 0,0 1 0,-1 0 0,0 1 0,0-1 0,1 1 0,-1-1 0,1 1 0,-1 0 0,1-1 0,0 1 0,-1 0 0,1-1 0,0 1 0,0 2 0,1 5 0,1-1 0,-1 1 0,4 11 0,3 10 0,-2 1 0,-1 0 0,-2 1 0,-1 62 0,-2-481 0,-1 149 0,-1 214 0,-1-1 0,-2 1 0,0 0 0,-1 0 0,-18-44 0,12 37 0,2-1 0,-9-47 0,13 8 0,5 49 0,-1 1 0,-7-36 0,3 23 0,1 1 0,2-1 0,1 0 0,3-42 0,-3-57 0,-1 113 0,-9-33 0,7 34 0,1 1 0,-2-24 0,4-263 0,4 157 0,-2-215 0,0 353 0,1 0 0,1 0 0,-1 1 0,2-1 0,-1 0 0,1 1 0,1 0 0,0-1 0,0 2 0,1-1 0,0 0 0,0 1 0,1 0 0,0 0 0,0 1 0,1-1 0,0 1 0,1 1 0,15-12 0,-21 16 0,1 1 0,-1-1 0,0 1 0,1 0 0,-1 0 0,1 0 0,-1 0 0,1 0 0,-1 0 0,1 1 0,0-1 0,-1 1 0,1 0 0,0 0 0,-1 0 0,1 0 0,0 0 0,-1 0 0,1 1 0,0-1 0,3 2 0,-3 0 0,0-1 0,-1 1 0,1 0 0,0 0 0,-1 0 0,1 0 0,-1 0 0,0 0 0,0 1 0,0-1 0,0 1 0,0 0 0,0 0 0,-1-1 0,1 1 0,-1 0 0,2 6 0,1 6 0,0 0 0,2 28 0,4 18 0,-5-38-682,3 30-1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9:18:56.6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9:21:17.9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9:21:21.7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1 157 24575,'908'0'0,"-889"2"0,-1-1 0,0 2 0,25 7 0,-22-5 0,42 5 0,-26-7 0,58 13 0,-54-10 0,1-2 0,0-1 0,60-4 0,-38 0 0,-56 1 0,1 0 0,-1-1 0,1 0 0,0-1 0,-1 1 0,13-5 0,-18 5 0,0-1 0,-1 1 0,1-1 0,0 1 0,-1-1 0,1 0 0,-1 0 0,1 0 0,-1 0 0,0-1 0,0 1 0,0-1 0,0 1 0,0-1 0,0 1 0,-1-1 0,0 0 0,1 0 0,-1 0 0,1-6 0,16-94 0,-9 53-1365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9:21:27.6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0 156 24575,'108'2'0,"119"-5"0,-141-11 0,-57 8 0,38-3 0,105 9 0,19-2 0,-179 0 0,0 0 0,1-1 0,-1-1 0,0 0 0,0 0 0,-1-2 0,1 1 0,-1-1 0,0-1 0,16-13 0,30-16 0,-48 32 0,0 0 0,0 0 0,0 1 0,0 1 0,1-1 0,-1 1 0,1 1 0,11-1 0,82 4 0,-51 0 0,-25-2 0,7 0 0,0 2 0,54 9 0,41 9 0,-17-3 0,-66-11 0,-34-6 0,1 2 0,-1 0 0,19 5 0,-30-7 0,0 0 0,0 1 0,-1-1 0,1 0 0,0 0 0,0 0 0,0 1 0,-1-1 0,1 0 0,0 1 0,-1-1 0,1 0 0,0 1 0,-1-1 0,1 1 0,0 0 0,-1-1 0,1 1 0,-1-1 0,1 1 0,-1 0 0,1-1 0,-1 1 0,0 0 0,1-1 0,-1 1 0,0 0 0,0 0 0,1-1 0,-1 1 0,0 0 0,0 0 0,0 0 0,0-1 0,0 1 0,0 0 0,0 0 0,0 0 0,0-1 0,0 1 0,-1 0 0,1 0 0,0-1 0,0 1 0,-1 0 0,1 0 0,-1-1 0,1 1 0,-1 0 0,1-1 0,-2 2 0,-1 2 0,0-1 0,-1 1 0,0-1 0,1 0 0,-1 0 0,-1 0 0,-3 2 0,-4 0 0,0 0 0,-1-1 0,1 0 0,-1-1 0,0 0 0,1-1 0,-19 1 0,-96-4 0,65-2 0,54 3 0,-11-1 0,1 1 0,-1 1 0,0 1 0,0 0 0,-18 6 0,-3 1 0,28-7 0,1 0 0,0 1 0,-11 4 0,21-7 0,0 0 0,1 0 0,-1 0 0,1 1 0,-1-1 0,1 0 0,-1 0 0,1 0 0,0 0 0,-1 1 0,1-1 0,-1 0 0,1 0 0,-1 1 0,1-1 0,0 0 0,-1 1 0,1-1 0,-1 1 0,1-1 0,0 0 0,0 1 0,-1-1 0,1 1 0,0-1 0,0 1 0,-1-1 0,1 1 0,0-1 0,0 1 0,0-1 0,0 1 0,0 0 0,1 0 0,-1-1 0,1 1 0,0 0 0,0-1 0,0 1 0,0-1 0,0 1 0,0-1 0,0 1 0,0-1 0,0 0 0,0 1 0,2-1 0,41 6 0,282-4 0,-158-4 0,-148 1 83,0-1 0,0-1 0,19-6 0,-15 4-931,34-4-1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3F4D-D01F-93A3-9EB0-D06BC57F7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12B11-7E4E-839A-04E0-02C24D955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D867-CBFE-B60E-94FE-5E77AFA1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9/22/2023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92923-5691-201D-9863-7C305075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7E006-83CA-71CA-8D81-D81C549A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7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3D88-2BF6-614B-3079-2C6D3321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28EC6-2893-E93C-61E9-FBB8B8BE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8F509-5F7D-165D-0064-2BDE7D92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5BE3-6897-E183-83EE-24E2A66D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6FFAB-F65C-AA1B-F804-E5137C3F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8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1A297-8AFF-A561-0BCF-DFDC8411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B72B-897C-F259-A022-BD779EA2A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C401B-ED7F-8920-B7DE-5D74C0C2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96E29-87BB-96E5-3FFA-F963A867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EF2CD-2735-30BE-2465-466EEE1C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1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88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5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50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602F-6E81-0690-42B3-F3199613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CCDD-EFAD-983F-26E9-4DF01E94A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BEF54-E3A6-3438-FB70-CA9F7284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C804C-59EB-58AD-19D6-DD91BE1A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3ABE-C108-D63B-0C80-FF56F17F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695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61F2-375D-397C-903D-1C9A6DC9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5F7C1-DA44-F885-7F76-6AEF872F4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A5E7A-3C4E-B0FF-6048-2428F13D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EF43D-AA59-6F72-6E99-24BACA4D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0488E-9575-AA10-6650-5EFF64A3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976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C236-4D6A-F50F-F96A-0B33FAF7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67EB-5934-4033-C48B-523183C75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0EE30-BC22-BA32-5555-2D92711BB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8EA1-F6CD-6BFF-8918-10BD9D7C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52A51-170D-0A97-76E8-C96E6E36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E1132-9890-0200-7169-348F438F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3700-5056-34AA-A2B1-5A0B192A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E887B-58EA-8D7A-9294-12B7F549D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AF15E-9662-63E9-7EFD-AAF9E5371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126DF-2F27-AAE9-509B-33B91D26E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3A8AA-F2AC-1915-04A9-63EC75684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D720E-DDCF-A042-525A-A95B33AF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C3DD1-3866-8861-C983-17EB3743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36F28-5B8B-A0E8-06F7-3F5B9302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B005-13E9-BCAA-22F3-54833121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409B5-5904-AB68-A3D2-EEE55612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5F024-0351-150D-CE65-CA2A7413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FD2D2-622D-EAB7-F9F1-A6687F2A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5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E6D05-C3FE-5D83-ABAE-5EA740EF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8A5EF-28C1-DD13-2869-594EA5A3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7AFC8-9655-DD74-E767-245E9A7B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0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982C-0085-BA19-333E-A7132704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1765-BF41-54B2-CCAB-9A893B528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472CA-71AC-D0BD-DA67-C0026E7E7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DE5CC-1DCA-74E9-1894-D78E49D2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BF998-C4E1-7D1D-7798-8E64EF35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4DEEC-F443-F9CC-3C71-43B43309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4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75CA-C16C-F543-5FBE-94BA8E74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5EFBD-08DC-FEC5-DB7F-889F30898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5E3FE-8205-A0D3-E364-AE2329A9A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73538-62E9-2462-AC52-41FA61FD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01BD5-559A-AC1D-5F9F-FFE05E5E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CE6E5-78E7-6241-E001-F0C758D0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6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83609-0CE5-670D-75C4-4EB473A03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6DF15-2EE1-DB9D-BDD5-2BEDF4A9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A8A0-7FAC-CC94-B820-32410EC44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9/22/2023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D8C11-3CED-972F-4CCA-6920830AC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3F2AE-352A-A10E-B208-93514C0EF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2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54" r:id="rId13"/>
    <p:sldLayoutId id="214748401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8.xml"/><Relationship Id="rId18" Type="http://schemas.openxmlformats.org/officeDocument/2006/relationships/image" Target="../media/image11.png"/><Relationship Id="rId3" Type="http://schemas.openxmlformats.org/officeDocument/2006/relationships/customXml" Target="../ink/ink3.xml"/><Relationship Id="rId7" Type="http://schemas.openxmlformats.org/officeDocument/2006/relationships/image" Target="../media/image6.png"/><Relationship Id="rId12" Type="http://schemas.openxmlformats.org/officeDocument/2006/relationships/customXml" Target="../ink/ink7.xml"/><Relationship Id="rId17" Type="http://schemas.openxmlformats.org/officeDocument/2006/relationships/customXml" Target="../ink/ink10.xml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4.xm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customXml" Target="../ink/ink9.xml"/><Relationship Id="rId10" Type="http://schemas.openxmlformats.org/officeDocument/2006/relationships/customXml" Target="../ink/ink6.xml"/><Relationship Id="rId19" Type="http://schemas.openxmlformats.org/officeDocument/2006/relationships/customXml" Target="../ink/ink11.xml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customXml" Target="../ink/ink12.xml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3.xml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884C22-E567-2E46-13CA-C26DA13A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Амалдарды аткаруу тартиби</a:t>
            </a:r>
            <a:r>
              <a:rPr lang="en-US" dirty="0"/>
              <a:t>  –</a:t>
            </a:r>
            <a:r>
              <a:rPr lang="ky-KG" dirty="0"/>
              <a:t> </a:t>
            </a:r>
            <a:r>
              <a:rPr lang="ky-KG"/>
              <a:t>Чечим чыгаруу -  Туура же Туура эмес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Бул ресурс математикалык ыкманын жандуу демонстрацияларын камсыз кылат.</a:t>
            </a:r>
          </a:p>
          <a:p>
            <a:endParaRPr lang="ru-RU" dirty="0"/>
          </a:p>
          <a:p>
            <a:r>
              <a:rPr lang="ru-RU" dirty="0"/>
              <a:t>Анимацияларды текшерип, </a:t>
            </a:r>
            <a:r>
              <a:rPr lang="ky-KG" dirty="0"/>
              <a:t>сабагы</a:t>
            </a:r>
            <a:r>
              <a:rPr lang="ru-RU" dirty="0"/>
              <a:t>ң</a:t>
            </a:r>
            <a:r>
              <a:rPr lang="ky-KG" dirty="0"/>
              <a:t>ызга </a:t>
            </a:r>
            <a:r>
              <a:rPr lang="ru-RU" b="1" dirty="0">
                <a:solidFill>
                  <a:srgbClr val="FF0000"/>
                </a:solidFill>
              </a:rPr>
              <a:t>КЕРЕГИ ЖОК </a:t>
            </a:r>
            <a:r>
              <a:rPr lang="ru-RU" dirty="0"/>
              <a:t>слайддарды </a:t>
            </a:r>
            <a:r>
              <a:rPr lang="ru-RU" sz="3200" b="1" dirty="0">
                <a:solidFill>
                  <a:srgbClr val="FF0000"/>
                </a:solidFill>
              </a:rPr>
              <a:t>ӨЧҮРҮ</a:t>
            </a:r>
            <a:r>
              <a:rPr lang="ky-KG" sz="3200" b="1" dirty="0">
                <a:solidFill>
                  <a:srgbClr val="FF0000"/>
                </a:solidFill>
              </a:rPr>
              <a:t>П САЛЫ</a:t>
            </a:r>
            <a:r>
              <a:rPr lang="ru-RU" sz="3200" b="1" dirty="0">
                <a:solidFill>
                  <a:srgbClr val="FF0000"/>
                </a:solidFill>
              </a:rPr>
              <a:t>ҢЫЗ.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C32CF0-A8B2-1442-8506-9CB94EBCF5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9404350" cy="1400175"/>
          </a:xfrm>
        </p:spPr>
        <p:txBody>
          <a:bodyPr>
            <a:normAutofit/>
          </a:bodyPr>
          <a:lstStyle/>
          <a:p>
            <a:pPr algn="r"/>
            <a:r>
              <a:rPr lang="en-US" sz="6600" dirty="0" err="1">
                <a:solidFill>
                  <a:srgbClr val="00B0F0"/>
                </a:solidFill>
              </a:rPr>
              <a:t>MathKGZ</a:t>
            </a:r>
            <a:r>
              <a:rPr lang="en-US" sz="5200" dirty="0">
                <a:solidFill>
                  <a:srgbClr val="00B0F0"/>
                </a:solidFill>
              </a:rPr>
              <a:t>  -- </a:t>
            </a:r>
          </a:p>
        </p:txBody>
      </p:sp>
    </p:spTree>
    <p:extLst>
      <p:ext uri="{BB962C8B-B14F-4D97-AF65-F5344CB8AC3E}">
        <p14:creationId xmlns:p14="http://schemas.microsoft.com/office/powerpoint/2010/main" val="407568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884C22-E567-2E46-13CA-C26DA13A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басып чыгарууда кагаз багытын өзгөртүүнү унутпаңыз</a:t>
            </a:r>
          </a:p>
          <a:p>
            <a:endParaRPr lang="ru-RU" b="1" dirty="0">
              <a:solidFill>
                <a:srgbClr val="FF0000"/>
              </a:solidFill>
            </a:endParaRPr>
          </a:p>
          <a:p>
            <a:r>
              <a:rPr lang="ru-RU" b="1" dirty="0">
                <a:solidFill>
                  <a:srgbClr val="FF0000"/>
                </a:solidFill>
              </a:rPr>
              <a:t>портрет</a:t>
            </a:r>
          </a:p>
          <a:p>
            <a:endParaRPr lang="ru-RU" b="1" dirty="0">
              <a:solidFill>
                <a:srgbClr val="FF0000"/>
              </a:solidFill>
            </a:endParaRPr>
          </a:p>
          <a:p>
            <a:r>
              <a:rPr lang="ru-RU" b="1" dirty="0">
                <a:solidFill>
                  <a:srgbClr val="FF0000"/>
                </a:solidFill>
              </a:rPr>
              <a:t>пейзаж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C32CF0-A8B2-1442-8506-9CB94EBCF5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9404350" cy="1400175"/>
          </a:xfrm>
        </p:spPr>
        <p:txBody>
          <a:bodyPr>
            <a:normAutofit/>
          </a:bodyPr>
          <a:lstStyle/>
          <a:p>
            <a:pPr algn="r"/>
            <a:r>
              <a:rPr lang="en-US" sz="6600" dirty="0" err="1">
                <a:solidFill>
                  <a:srgbClr val="00B0F0"/>
                </a:solidFill>
              </a:rPr>
              <a:t>MathKGZ</a:t>
            </a:r>
            <a:r>
              <a:rPr lang="en-US" sz="5200" dirty="0">
                <a:solidFill>
                  <a:srgbClr val="00B0F0"/>
                </a:solidFill>
              </a:rPr>
              <a:t>  -- </a:t>
            </a:r>
          </a:p>
        </p:txBody>
      </p:sp>
    </p:spTree>
    <p:extLst>
      <p:ext uri="{BB962C8B-B14F-4D97-AF65-F5344CB8AC3E}">
        <p14:creationId xmlns:p14="http://schemas.microsoft.com/office/powerpoint/2010/main" val="195627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32CF0-A8B2-1442-8506-9CB94EBCF5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5500" y="27564"/>
            <a:ext cx="9404350" cy="1400175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00B0F0"/>
                </a:solidFill>
              </a:rPr>
              <a:t> </a:t>
            </a:r>
          </a:p>
        </p:txBody>
      </p:sp>
      <p:grpSp>
        <p:nvGrpSpPr>
          <p:cNvPr id="11" name="Graphic 6" descr="A pair of scissors with two buttons">
            <a:extLst>
              <a:ext uri="{FF2B5EF4-FFF2-40B4-BE49-F238E27FC236}">
                <a16:creationId xmlns:a16="http://schemas.microsoft.com/office/drawing/2014/main" id="{BDA7FF5E-8B68-ECFF-204C-868E2C633832}"/>
              </a:ext>
            </a:extLst>
          </p:cNvPr>
          <p:cNvGrpSpPr/>
          <p:nvPr/>
        </p:nvGrpSpPr>
        <p:grpSpPr>
          <a:xfrm rot="4439340">
            <a:off x="6241479" y="528019"/>
            <a:ext cx="1877067" cy="2078427"/>
            <a:chOff x="4601240" y="490458"/>
            <a:chExt cx="2156055" cy="27243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D42B536-F45C-76A6-2C73-0A8B6EC2E501}"/>
                </a:ext>
              </a:extLst>
            </p:cNvPr>
            <p:cNvSpPr/>
            <p:nvPr/>
          </p:nvSpPr>
          <p:spPr>
            <a:xfrm>
              <a:off x="5828069" y="766005"/>
              <a:ext cx="905095" cy="933426"/>
            </a:xfrm>
            <a:custGeom>
              <a:avLst/>
              <a:gdLst>
                <a:gd name="connsiteX0" fmla="*/ 902760 w 905095"/>
                <a:gd name="connsiteY0" fmla="*/ 6025 h 933426"/>
                <a:gd name="connsiteX1" fmla="*/ 902760 w 905095"/>
                <a:gd name="connsiteY1" fmla="*/ 6025 h 933426"/>
                <a:gd name="connsiteX2" fmla="*/ 847924 w 905095"/>
                <a:gd name="connsiteY2" fmla="*/ 13673 h 933426"/>
                <a:gd name="connsiteX3" fmla="*/ 348366 w 905095"/>
                <a:gd name="connsiteY3" fmla="*/ 528052 h 933426"/>
                <a:gd name="connsiteX4" fmla="*/ 2695 w 905095"/>
                <a:gd name="connsiteY4" fmla="*/ 883906 h 933426"/>
                <a:gd name="connsiteX5" fmla="*/ 4857 w 905095"/>
                <a:gd name="connsiteY5" fmla="*/ 898850 h 933426"/>
                <a:gd name="connsiteX6" fmla="*/ 66417 w 905095"/>
                <a:gd name="connsiteY6" fmla="*/ 933426 h 933426"/>
                <a:gd name="connsiteX7" fmla="*/ 903884 w 905095"/>
                <a:gd name="connsiteY7" fmla="*/ 28808 h 933426"/>
                <a:gd name="connsiteX8" fmla="*/ 904131 w 905095"/>
                <a:gd name="connsiteY8" fmla="*/ 6806 h 933426"/>
                <a:gd name="connsiteX9" fmla="*/ 902760 w 905095"/>
                <a:gd name="connsiteY9" fmla="*/ 6025 h 93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5095" h="933426">
                  <a:moveTo>
                    <a:pt x="902760" y="6025"/>
                  </a:moveTo>
                  <a:lnTo>
                    <a:pt x="902760" y="6025"/>
                  </a:lnTo>
                  <a:cubicBezTo>
                    <a:pt x="884891" y="-4281"/>
                    <a:pt x="862297" y="-1129"/>
                    <a:pt x="847924" y="13673"/>
                  </a:cubicBezTo>
                  <a:lnTo>
                    <a:pt x="348366" y="528052"/>
                  </a:lnTo>
                  <a:lnTo>
                    <a:pt x="2695" y="883906"/>
                  </a:lnTo>
                  <a:cubicBezTo>
                    <a:pt x="-1668" y="888392"/>
                    <a:pt x="-582" y="895783"/>
                    <a:pt x="4857" y="898850"/>
                  </a:cubicBezTo>
                  <a:lnTo>
                    <a:pt x="66417" y="933426"/>
                  </a:lnTo>
                  <a:lnTo>
                    <a:pt x="903884" y="28808"/>
                  </a:lnTo>
                  <a:cubicBezTo>
                    <a:pt x="903884" y="28808"/>
                    <a:pt x="906436" y="9111"/>
                    <a:pt x="904131" y="6806"/>
                  </a:cubicBezTo>
                  <a:cubicBezTo>
                    <a:pt x="903741" y="6425"/>
                    <a:pt x="902760" y="6025"/>
                    <a:pt x="902760" y="6025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0845BA1-5F5D-1DE6-1817-27FD820D53AB}"/>
                </a:ext>
              </a:extLst>
            </p:cNvPr>
            <p:cNvSpPr/>
            <p:nvPr/>
          </p:nvSpPr>
          <p:spPr>
            <a:xfrm>
              <a:off x="5265772" y="772839"/>
              <a:ext cx="1491523" cy="1413538"/>
            </a:xfrm>
            <a:custGeom>
              <a:avLst/>
              <a:gdLst>
                <a:gd name="connsiteX0" fmla="*/ 104991 w 1491523"/>
                <a:gd name="connsiteY0" fmla="*/ 1413538 h 1413538"/>
                <a:gd name="connsiteX1" fmla="*/ 127070 w 1491523"/>
                <a:gd name="connsiteY1" fmla="*/ 1401699 h 1413538"/>
                <a:gd name="connsiteX2" fmla="*/ 127947 w 1491523"/>
                <a:gd name="connsiteY2" fmla="*/ 1401251 h 1413538"/>
                <a:gd name="connsiteX3" fmla="*/ 151731 w 1491523"/>
                <a:gd name="connsiteY3" fmla="*/ 1390840 h 1413538"/>
                <a:gd name="connsiteX4" fmla="*/ 360471 w 1491523"/>
                <a:gd name="connsiteY4" fmla="*/ 1309869 h 1413538"/>
                <a:gd name="connsiteX5" fmla="*/ 676348 w 1491523"/>
                <a:gd name="connsiteY5" fmla="*/ 1078278 h 1413538"/>
                <a:gd name="connsiteX6" fmla="*/ 1480506 w 1491523"/>
                <a:gd name="connsiteY6" fmla="*/ 74800 h 1413538"/>
                <a:gd name="connsiteX7" fmla="*/ 1466419 w 1491523"/>
                <a:gd name="connsiteY7" fmla="*/ 0 h 1413538"/>
                <a:gd name="connsiteX8" fmla="*/ 1466419 w 1491523"/>
                <a:gd name="connsiteY8" fmla="*/ 0 h 1413538"/>
                <a:gd name="connsiteX9" fmla="*/ 620875 w 1491523"/>
                <a:gd name="connsiteY9" fmla="*/ 880701 h 1413538"/>
                <a:gd name="connsiteX10" fmla="*/ 582842 w 1491523"/>
                <a:gd name="connsiteY10" fmla="*/ 858774 h 1413538"/>
                <a:gd name="connsiteX11" fmla="*/ 9360 w 1491523"/>
                <a:gd name="connsiteY11" fmla="*/ 1249842 h 1413538"/>
                <a:gd name="connsiteX12" fmla="*/ 14037 w 1491523"/>
                <a:gd name="connsiteY12" fmla="*/ 1362208 h 1413538"/>
                <a:gd name="connsiteX13" fmla="*/ 104991 w 1491523"/>
                <a:gd name="connsiteY13" fmla="*/ 1413538 h 1413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91523" h="1413538">
                  <a:moveTo>
                    <a:pt x="104991" y="1413538"/>
                  </a:moveTo>
                  <a:cubicBezTo>
                    <a:pt x="112183" y="1409338"/>
                    <a:pt x="119517" y="1405366"/>
                    <a:pt x="127070" y="1401699"/>
                  </a:cubicBezTo>
                  <a:cubicBezTo>
                    <a:pt x="127366" y="1401556"/>
                    <a:pt x="127642" y="1401385"/>
                    <a:pt x="127947" y="1401251"/>
                  </a:cubicBezTo>
                  <a:cubicBezTo>
                    <a:pt x="135700" y="1397518"/>
                    <a:pt x="143596" y="1393993"/>
                    <a:pt x="151731" y="1390840"/>
                  </a:cubicBezTo>
                  <a:lnTo>
                    <a:pt x="360471" y="1309869"/>
                  </a:lnTo>
                  <a:cubicBezTo>
                    <a:pt x="484315" y="1261824"/>
                    <a:pt x="593291" y="1181929"/>
                    <a:pt x="676348" y="1078278"/>
                  </a:cubicBezTo>
                  <a:lnTo>
                    <a:pt x="1480506" y="74800"/>
                  </a:lnTo>
                  <a:cubicBezTo>
                    <a:pt x="1499718" y="50825"/>
                    <a:pt x="1493041" y="15354"/>
                    <a:pt x="1466419" y="0"/>
                  </a:cubicBezTo>
                  <a:lnTo>
                    <a:pt x="1466419" y="0"/>
                  </a:lnTo>
                  <a:lnTo>
                    <a:pt x="620875" y="880701"/>
                  </a:lnTo>
                  <a:lnTo>
                    <a:pt x="582842" y="858774"/>
                  </a:lnTo>
                  <a:lnTo>
                    <a:pt x="9360" y="1249842"/>
                  </a:lnTo>
                  <a:cubicBezTo>
                    <a:pt x="9360" y="1249842"/>
                    <a:pt x="-14538" y="1312669"/>
                    <a:pt x="14037" y="1362208"/>
                  </a:cubicBezTo>
                  <a:cubicBezTo>
                    <a:pt x="42612" y="1411738"/>
                    <a:pt x="104991" y="1413538"/>
                    <a:pt x="104991" y="1413538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D160C30-4A15-DEF8-ABD6-5C14F3E872D9}"/>
                </a:ext>
              </a:extLst>
            </p:cNvPr>
            <p:cNvSpPr/>
            <p:nvPr/>
          </p:nvSpPr>
          <p:spPr>
            <a:xfrm>
              <a:off x="4601240" y="2022691"/>
              <a:ext cx="769513" cy="690167"/>
            </a:xfrm>
            <a:custGeom>
              <a:avLst/>
              <a:gdLst>
                <a:gd name="connsiteX0" fmla="*/ 556459 w 769513"/>
                <a:gd name="connsiteY0" fmla="*/ 554908 h 690167"/>
                <a:gd name="connsiteX1" fmla="*/ 605513 w 769513"/>
                <a:gd name="connsiteY1" fmla="*/ 420319 h 690167"/>
                <a:gd name="connsiteX2" fmla="*/ 769514 w 769513"/>
                <a:gd name="connsiteY2" fmla="*/ 163687 h 690167"/>
                <a:gd name="connsiteX3" fmla="*/ 673883 w 769513"/>
                <a:gd name="connsiteY3" fmla="*/ 0 h 690167"/>
                <a:gd name="connsiteX4" fmla="*/ 493384 w 769513"/>
                <a:gd name="connsiteY4" fmla="*/ 123092 h 690167"/>
                <a:gd name="connsiteX5" fmla="*/ 455522 w 769513"/>
                <a:gd name="connsiteY5" fmla="*/ 123692 h 690167"/>
                <a:gd name="connsiteX6" fmla="*/ 455332 w 769513"/>
                <a:gd name="connsiteY6" fmla="*/ 123577 h 690167"/>
                <a:gd name="connsiteX7" fmla="*/ 40623 w 769513"/>
                <a:gd name="connsiteY7" fmla="*/ 235010 h 690167"/>
                <a:gd name="connsiteX8" fmla="*/ 171639 w 769513"/>
                <a:gd name="connsiteY8" fmla="*/ 660092 h 690167"/>
                <a:gd name="connsiteX9" fmla="*/ 556459 w 769513"/>
                <a:gd name="connsiteY9" fmla="*/ 554908 h 690167"/>
                <a:gd name="connsiteX10" fmla="*/ 212711 w 769513"/>
                <a:gd name="connsiteY10" fmla="*/ 544487 h 690167"/>
                <a:gd name="connsiteX11" fmla="*/ 145846 w 769513"/>
                <a:gd name="connsiteY11" fmla="*/ 295656 h 690167"/>
                <a:gd name="connsiteX12" fmla="*/ 394667 w 769513"/>
                <a:gd name="connsiteY12" fmla="*/ 228791 h 690167"/>
                <a:gd name="connsiteX13" fmla="*/ 461533 w 769513"/>
                <a:gd name="connsiteY13" fmla="*/ 477612 h 690167"/>
                <a:gd name="connsiteX14" fmla="*/ 212711 w 769513"/>
                <a:gd name="connsiteY14" fmla="*/ 544487 h 69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9513" h="690167">
                  <a:moveTo>
                    <a:pt x="556459" y="554908"/>
                  </a:moveTo>
                  <a:cubicBezTo>
                    <a:pt x="584367" y="512836"/>
                    <a:pt x="600369" y="466735"/>
                    <a:pt x="605513" y="420319"/>
                  </a:cubicBezTo>
                  <a:cubicBezTo>
                    <a:pt x="617466" y="312458"/>
                    <a:pt x="677960" y="217227"/>
                    <a:pt x="769514" y="163687"/>
                  </a:cubicBezTo>
                  <a:lnTo>
                    <a:pt x="673883" y="0"/>
                  </a:lnTo>
                  <a:lnTo>
                    <a:pt x="493384" y="123092"/>
                  </a:lnTo>
                  <a:cubicBezTo>
                    <a:pt x="481935" y="130550"/>
                    <a:pt x="467362" y="130521"/>
                    <a:pt x="455522" y="123692"/>
                  </a:cubicBezTo>
                  <a:cubicBezTo>
                    <a:pt x="455446" y="123654"/>
                    <a:pt x="455389" y="123616"/>
                    <a:pt x="455332" y="123577"/>
                  </a:cubicBezTo>
                  <a:cubicBezTo>
                    <a:pt x="310047" y="39824"/>
                    <a:pt x="124367" y="89716"/>
                    <a:pt x="40623" y="235010"/>
                  </a:cubicBezTo>
                  <a:cubicBezTo>
                    <a:pt x="-46778" y="386639"/>
                    <a:pt x="11381" y="582254"/>
                    <a:pt x="171639" y="660092"/>
                  </a:cubicBezTo>
                  <a:cubicBezTo>
                    <a:pt x="307199" y="725919"/>
                    <a:pt x="473191" y="680514"/>
                    <a:pt x="556459" y="554908"/>
                  </a:cubicBezTo>
                  <a:close/>
                  <a:moveTo>
                    <a:pt x="212711" y="544487"/>
                  </a:moveTo>
                  <a:cubicBezTo>
                    <a:pt x="125548" y="494233"/>
                    <a:pt x="95611" y="382839"/>
                    <a:pt x="145846" y="295656"/>
                  </a:cubicBezTo>
                  <a:cubicBezTo>
                    <a:pt x="196090" y="208483"/>
                    <a:pt x="307504" y="178546"/>
                    <a:pt x="394667" y="228791"/>
                  </a:cubicBezTo>
                  <a:cubicBezTo>
                    <a:pt x="481840" y="279045"/>
                    <a:pt x="511777" y="390439"/>
                    <a:pt x="461533" y="477612"/>
                  </a:cubicBezTo>
                  <a:cubicBezTo>
                    <a:pt x="411288" y="564795"/>
                    <a:pt x="299884" y="594732"/>
                    <a:pt x="212711" y="54448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55BAB4-FFC8-8E90-EDFD-D8BDE16A0B52}"/>
                </a:ext>
              </a:extLst>
            </p:cNvPr>
            <p:cNvSpPr/>
            <p:nvPr/>
          </p:nvSpPr>
          <p:spPr>
            <a:xfrm>
              <a:off x="5878618" y="509583"/>
              <a:ext cx="420968" cy="1217794"/>
            </a:xfrm>
            <a:custGeom>
              <a:avLst/>
              <a:gdLst>
                <a:gd name="connsiteX0" fmla="*/ 398402 w 420968"/>
                <a:gd name="connsiteY0" fmla="*/ 871 h 1217794"/>
                <a:gd name="connsiteX1" fmla="*/ 398402 w 420968"/>
                <a:gd name="connsiteY1" fmla="*/ 871 h 1217794"/>
                <a:gd name="connsiteX2" fmla="*/ 419272 w 420968"/>
                <a:gd name="connsiteY2" fmla="*/ 52154 h 1217794"/>
                <a:gd name="connsiteX3" fmla="*/ 224552 w 420968"/>
                <a:gd name="connsiteY3" fmla="*/ 742249 h 1217794"/>
                <a:gd name="connsiteX4" fmla="*/ 96784 w 420968"/>
                <a:gd name="connsiteY4" fmla="*/ 1195077 h 1217794"/>
                <a:gd name="connsiteX5" fmla="*/ 96746 w 420968"/>
                <a:gd name="connsiteY5" fmla="*/ 1195115 h 1217794"/>
                <a:gd name="connsiteX6" fmla="*/ 0 w 420968"/>
                <a:gd name="connsiteY6" fmla="*/ 1217795 h 1217794"/>
                <a:gd name="connsiteX7" fmla="*/ 364636 w 420968"/>
                <a:gd name="connsiteY7" fmla="*/ 18445 h 1217794"/>
                <a:gd name="connsiteX8" fmla="*/ 397021 w 420968"/>
                <a:gd name="connsiteY8" fmla="*/ 80 h 1217794"/>
                <a:gd name="connsiteX9" fmla="*/ 398402 w 420968"/>
                <a:gd name="connsiteY9" fmla="*/ 871 h 12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0968" h="1217794">
                  <a:moveTo>
                    <a:pt x="398402" y="871"/>
                  </a:moveTo>
                  <a:lnTo>
                    <a:pt x="398402" y="871"/>
                  </a:lnTo>
                  <a:cubicBezTo>
                    <a:pt x="416271" y="11167"/>
                    <a:pt x="424872" y="32294"/>
                    <a:pt x="419272" y="52154"/>
                  </a:cubicBezTo>
                  <a:lnTo>
                    <a:pt x="224552" y="742249"/>
                  </a:lnTo>
                  <a:lnTo>
                    <a:pt x="96784" y="1195077"/>
                  </a:lnTo>
                  <a:cubicBezTo>
                    <a:pt x="96774" y="1195096"/>
                    <a:pt x="96764" y="1195106"/>
                    <a:pt x="96746" y="1195115"/>
                  </a:cubicBezTo>
                  <a:lnTo>
                    <a:pt x="0" y="1217795"/>
                  </a:lnTo>
                  <a:lnTo>
                    <a:pt x="364636" y="18445"/>
                  </a:lnTo>
                  <a:cubicBezTo>
                    <a:pt x="364636" y="18445"/>
                    <a:pt x="394440" y="-1415"/>
                    <a:pt x="397021" y="80"/>
                  </a:cubicBezTo>
                  <a:cubicBezTo>
                    <a:pt x="397440" y="318"/>
                    <a:pt x="398402" y="871"/>
                    <a:pt x="398402" y="87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A2853E-B13B-7F1D-4917-198F3FEF00B1}"/>
                </a:ext>
              </a:extLst>
            </p:cNvPr>
            <p:cNvSpPr/>
            <p:nvPr/>
          </p:nvSpPr>
          <p:spPr>
            <a:xfrm>
              <a:off x="5687472" y="490458"/>
              <a:ext cx="588176" cy="1964611"/>
            </a:xfrm>
            <a:custGeom>
              <a:avLst/>
              <a:gdLst>
                <a:gd name="connsiteX0" fmla="*/ 278956 w 588176"/>
                <a:gd name="connsiteY0" fmla="*/ 1335999 h 1964611"/>
                <a:gd name="connsiteX1" fmla="*/ 287919 w 588176"/>
                <a:gd name="connsiteY1" fmla="*/ 1214232 h 1964611"/>
                <a:gd name="connsiteX2" fmla="*/ 249886 w 588176"/>
                <a:gd name="connsiteY2" fmla="*/ 1192305 h 1964611"/>
                <a:gd name="connsiteX3" fmla="*/ 588176 w 588176"/>
                <a:gd name="connsiteY3" fmla="*/ 19197 h 1964611"/>
                <a:gd name="connsiteX4" fmla="*/ 560049 w 588176"/>
                <a:gd name="connsiteY4" fmla="*/ 2985 h 1964611"/>
                <a:gd name="connsiteX5" fmla="*/ 560049 w 588176"/>
                <a:gd name="connsiteY5" fmla="*/ 2985 h 1964611"/>
                <a:gd name="connsiteX6" fmla="*/ 528150 w 588176"/>
                <a:gd name="connsiteY6" fmla="*/ 14225 h 1964611"/>
                <a:gd name="connsiteX7" fmla="*/ 492812 w 588176"/>
                <a:gd name="connsiteY7" fmla="*/ 105274 h 1964611"/>
                <a:gd name="connsiteX8" fmla="*/ 51118 w 588176"/>
                <a:gd name="connsiteY8" fmla="*/ 1243312 h 1964611"/>
                <a:gd name="connsiteX9" fmla="*/ 9037 w 588176"/>
                <a:gd name="connsiteY9" fmla="*/ 1632732 h 1964611"/>
                <a:gd name="connsiteX10" fmla="*/ 43451 w 588176"/>
                <a:gd name="connsiteY10" fmla="*/ 1852969 h 1964611"/>
                <a:gd name="connsiteX11" fmla="*/ 45861 w 588176"/>
                <a:gd name="connsiteY11" fmla="*/ 1872676 h 1964611"/>
                <a:gd name="connsiteX12" fmla="*/ 46566 w 588176"/>
                <a:gd name="connsiteY12" fmla="*/ 1880858 h 1964611"/>
                <a:gd name="connsiteX13" fmla="*/ 46985 w 588176"/>
                <a:gd name="connsiteY13" fmla="*/ 1889821 h 1964611"/>
                <a:gd name="connsiteX14" fmla="*/ 47289 w 588176"/>
                <a:gd name="connsiteY14" fmla="*/ 1909385 h 1964611"/>
                <a:gd name="connsiteX15" fmla="*/ 140977 w 588176"/>
                <a:gd name="connsiteY15" fmla="*/ 1964611 h 1964611"/>
                <a:gd name="connsiteX16" fmla="*/ 236684 w 588176"/>
                <a:gd name="connsiteY16" fmla="*/ 1910090 h 1964611"/>
                <a:gd name="connsiteX17" fmla="*/ 278956 w 588176"/>
                <a:gd name="connsiteY17" fmla="*/ 1335999 h 1964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8176" h="1964611">
                  <a:moveTo>
                    <a:pt x="278956" y="1335999"/>
                  </a:moveTo>
                  <a:lnTo>
                    <a:pt x="287919" y="1214232"/>
                  </a:lnTo>
                  <a:lnTo>
                    <a:pt x="249886" y="1192305"/>
                  </a:lnTo>
                  <a:lnTo>
                    <a:pt x="588176" y="19197"/>
                  </a:lnTo>
                  <a:lnTo>
                    <a:pt x="560049" y="2985"/>
                  </a:lnTo>
                  <a:lnTo>
                    <a:pt x="560049" y="2985"/>
                  </a:lnTo>
                  <a:cubicBezTo>
                    <a:pt x="548219" y="-3835"/>
                    <a:pt x="533093" y="1499"/>
                    <a:pt x="528150" y="14225"/>
                  </a:cubicBezTo>
                  <a:lnTo>
                    <a:pt x="492812" y="105274"/>
                  </a:lnTo>
                  <a:lnTo>
                    <a:pt x="51118" y="1243312"/>
                  </a:lnTo>
                  <a:cubicBezTo>
                    <a:pt x="3055" y="1367146"/>
                    <a:pt x="-11461" y="1501477"/>
                    <a:pt x="9037" y="1632732"/>
                  </a:cubicBezTo>
                  <a:lnTo>
                    <a:pt x="43451" y="1852969"/>
                  </a:lnTo>
                  <a:cubicBezTo>
                    <a:pt x="44470" y="1859503"/>
                    <a:pt x="45242" y="1866094"/>
                    <a:pt x="45861" y="1872676"/>
                  </a:cubicBezTo>
                  <a:cubicBezTo>
                    <a:pt x="46118" y="1875410"/>
                    <a:pt x="46365" y="1878134"/>
                    <a:pt x="46566" y="1880858"/>
                  </a:cubicBezTo>
                  <a:cubicBezTo>
                    <a:pt x="46766" y="1883858"/>
                    <a:pt x="46870" y="1886840"/>
                    <a:pt x="46985" y="1889821"/>
                  </a:cubicBezTo>
                  <a:cubicBezTo>
                    <a:pt x="47280" y="1896365"/>
                    <a:pt x="47385" y="1902880"/>
                    <a:pt x="47289" y="1909385"/>
                  </a:cubicBezTo>
                  <a:cubicBezTo>
                    <a:pt x="47289" y="1909385"/>
                    <a:pt x="66682" y="1964611"/>
                    <a:pt x="140977" y="1964611"/>
                  </a:cubicBezTo>
                  <a:cubicBezTo>
                    <a:pt x="215272" y="1964611"/>
                    <a:pt x="236684" y="1910090"/>
                    <a:pt x="236684" y="1910090"/>
                  </a:cubicBezTo>
                  <a:lnTo>
                    <a:pt x="278956" y="1335999"/>
                  </a:lnTo>
                  <a:close/>
                </a:path>
              </a:pathLst>
            </a:custGeom>
            <a:solidFill>
              <a:srgbClr val="D1D1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BC08AF-1410-1D5E-F418-C0DB92C046C5}"/>
                </a:ext>
              </a:extLst>
            </p:cNvPr>
            <p:cNvSpPr/>
            <p:nvPr/>
          </p:nvSpPr>
          <p:spPr>
            <a:xfrm>
              <a:off x="5471884" y="2399852"/>
              <a:ext cx="607206" cy="814907"/>
            </a:xfrm>
            <a:custGeom>
              <a:avLst/>
              <a:gdLst>
                <a:gd name="connsiteX0" fmla="*/ 566583 w 607206"/>
                <a:gd name="connsiteY0" fmla="*/ 662854 h 814907"/>
                <a:gd name="connsiteX1" fmla="*/ 455149 w 607206"/>
                <a:gd name="connsiteY1" fmla="*/ 248145 h 814907"/>
                <a:gd name="connsiteX2" fmla="*/ 454950 w 607206"/>
                <a:gd name="connsiteY2" fmla="*/ 248031 h 814907"/>
                <a:gd name="connsiteX3" fmla="*/ 436490 w 607206"/>
                <a:gd name="connsiteY3" fmla="*/ 214970 h 814907"/>
                <a:gd name="connsiteX4" fmla="*/ 452263 w 607206"/>
                <a:gd name="connsiteY4" fmla="*/ 714 h 814907"/>
                <a:gd name="connsiteX5" fmla="*/ 262878 w 607206"/>
                <a:gd name="connsiteY5" fmla="*/ 0 h 814907"/>
                <a:gd name="connsiteX6" fmla="*/ 123089 w 607206"/>
                <a:gd name="connsiteY6" fmla="*/ 266910 h 814907"/>
                <a:gd name="connsiteX7" fmla="*/ 31201 w 607206"/>
                <a:gd name="connsiteY7" fmla="*/ 376819 h 814907"/>
                <a:gd name="connsiteX8" fmla="*/ 133081 w 607206"/>
                <a:gd name="connsiteY8" fmla="*/ 762524 h 814907"/>
                <a:gd name="connsiteX9" fmla="*/ 566583 w 607206"/>
                <a:gd name="connsiteY9" fmla="*/ 662854 h 814907"/>
                <a:gd name="connsiteX10" fmla="*/ 212538 w 607206"/>
                <a:gd name="connsiteY10" fmla="*/ 669065 h 814907"/>
                <a:gd name="connsiteX11" fmla="*/ 145673 w 607206"/>
                <a:gd name="connsiteY11" fmla="*/ 420243 h 814907"/>
                <a:gd name="connsiteX12" fmla="*/ 394494 w 607206"/>
                <a:gd name="connsiteY12" fmla="*/ 353378 h 814907"/>
                <a:gd name="connsiteX13" fmla="*/ 461360 w 607206"/>
                <a:gd name="connsiteY13" fmla="*/ 602199 h 814907"/>
                <a:gd name="connsiteX14" fmla="*/ 212538 w 607206"/>
                <a:gd name="connsiteY14" fmla="*/ 669065 h 81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7206" h="814907">
                  <a:moveTo>
                    <a:pt x="566583" y="662854"/>
                  </a:moveTo>
                  <a:cubicBezTo>
                    <a:pt x="650326" y="517560"/>
                    <a:pt x="600444" y="331889"/>
                    <a:pt x="455149" y="248145"/>
                  </a:cubicBezTo>
                  <a:cubicBezTo>
                    <a:pt x="455083" y="248107"/>
                    <a:pt x="455016" y="248069"/>
                    <a:pt x="454950" y="248031"/>
                  </a:cubicBezTo>
                  <a:cubicBezTo>
                    <a:pt x="443091" y="241211"/>
                    <a:pt x="435785" y="228610"/>
                    <a:pt x="436490" y="214970"/>
                  </a:cubicBezTo>
                  <a:lnTo>
                    <a:pt x="452263" y="714"/>
                  </a:lnTo>
                  <a:lnTo>
                    <a:pt x="262878" y="0"/>
                  </a:lnTo>
                  <a:cubicBezTo>
                    <a:pt x="261268" y="104708"/>
                    <a:pt x="209433" y="203254"/>
                    <a:pt x="123089" y="266910"/>
                  </a:cubicBezTo>
                  <a:cubicBezTo>
                    <a:pt x="85494" y="294627"/>
                    <a:pt x="53633" y="331584"/>
                    <a:pt x="31201" y="376819"/>
                  </a:cubicBezTo>
                  <a:cubicBezTo>
                    <a:pt x="-35750" y="511835"/>
                    <a:pt x="8160" y="678228"/>
                    <a:pt x="133081" y="762524"/>
                  </a:cubicBezTo>
                  <a:cubicBezTo>
                    <a:pt x="280756" y="862213"/>
                    <a:pt x="479181" y="814492"/>
                    <a:pt x="566583" y="662854"/>
                  </a:cubicBezTo>
                  <a:close/>
                  <a:moveTo>
                    <a:pt x="212538" y="669065"/>
                  </a:moveTo>
                  <a:cubicBezTo>
                    <a:pt x="125365" y="618811"/>
                    <a:pt x="95428" y="507416"/>
                    <a:pt x="145673" y="420243"/>
                  </a:cubicBezTo>
                  <a:cubicBezTo>
                    <a:pt x="195917" y="333070"/>
                    <a:pt x="307321" y="303133"/>
                    <a:pt x="394494" y="353378"/>
                  </a:cubicBezTo>
                  <a:cubicBezTo>
                    <a:pt x="481667" y="403622"/>
                    <a:pt x="511604" y="515026"/>
                    <a:pt x="461360" y="602199"/>
                  </a:cubicBezTo>
                  <a:cubicBezTo>
                    <a:pt x="411106" y="689372"/>
                    <a:pt x="299711" y="719309"/>
                    <a:pt x="212538" y="669065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6B0D6D-D264-F59E-CADA-1DD65938CB2E}"/>
                </a:ext>
              </a:extLst>
            </p:cNvPr>
            <p:cNvSpPr/>
            <p:nvPr/>
          </p:nvSpPr>
          <p:spPr>
            <a:xfrm rot="-1252797">
              <a:off x="5783808" y="1729986"/>
              <a:ext cx="117058" cy="117058"/>
            </a:xfrm>
            <a:custGeom>
              <a:avLst/>
              <a:gdLst>
                <a:gd name="connsiteX0" fmla="*/ 117059 w 117058"/>
                <a:gd name="connsiteY0" fmla="*/ 58529 h 117058"/>
                <a:gd name="connsiteX1" fmla="*/ 58529 w 117058"/>
                <a:gd name="connsiteY1" fmla="*/ 117059 h 117058"/>
                <a:gd name="connsiteX2" fmla="*/ 0 w 117058"/>
                <a:gd name="connsiteY2" fmla="*/ 58529 h 117058"/>
                <a:gd name="connsiteX3" fmla="*/ 58529 w 117058"/>
                <a:gd name="connsiteY3" fmla="*/ 0 h 117058"/>
                <a:gd name="connsiteX4" fmla="*/ 117059 w 117058"/>
                <a:gd name="connsiteY4" fmla="*/ 58529 h 11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58" h="117058">
                  <a:moveTo>
                    <a:pt x="117059" y="58529"/>
                  </a:moveTo>
                  <a:cubicBezTo>
                    <a:pt x="117059" y="90854"/>
                    <a:pt x="90854" y="117059"/>
                    <a:pt x="58529" y="117059"/>
                  </a:cubicBezTo>
                  <a:cubicBezTo>
                    <a:pt x="26204" y="117059"/>
                    <a:pt x="0" y="90854"/>
                    <a:pt x="0" y="58529"/>
                  </a:cubicBezTo>
                  <a:cubicBezTo>
                    <a:pt x="0" y="26204"/>
                    <a:pt x="26204" y="0"/>
                    <a:pt x="58529" y="0"/>
                  </a:cubicBezTo>
                  <a:cubicBezTo>
                    <a:pt x="90854" y="0"/>
                    <a:pt x="117059" y="26204"/>
                    <a:pt x="117059" y="58529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05753BB-C8C3-ADEE-0D11-AAC92C12FEFE}"/>
              </a:ext>
            </a:extLst>
          </p:cNvPr>
          <p:cNvSpPr txBox="1"/>
          <p:nvPr/>
        </p:nvSpPr>
        <p:spPr>
          <a:xfrm>
            <a:off x="418389" y="597140"/>
            <a:ext cx="4365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Үч бурчтуктарды бөлүп кесип алгыла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85492-62CD-A336-50E2-5EA83CFD4E71}"/>
              </a:ext>
            </a:extLst>
          </p:cNvPr>
          <p:cNvSpPr txBox="1"/>
          <p:nvPr/>
        </p:nvSpPr>
        <p:spPr>
          <a:xfrm>
            <a:off x="418390" y="1620455"/>
            <a:ext cx="394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 Көнүгүүлөр топтомун чыгаргыла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7BBB4FA-6638-9029-5D3A-53FAF927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341" y="2674544"/>
            <a:ext cx="5401343" cy="41702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11DC26B-F68A-4926-5849-A53E199B731F}"/>
              </a:ext>
            </a:extLst>
          </p:cNvPr>
          <p:cNvSpPr txBox="1"/>
          <p:nvPr/>
        </p:nvSpPr>
        <p:spPr>
          <a:xfrm>
            <a:off x="4424141" y="3763514"/>
            <a:ext cx="12774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Ката</a:t>
            </a:r>
            <a:endParaRPr lang="en-US" sz="2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8FD110-FDB7-376D-54A1-5072F9A48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65520" y="865391"/>
            <a:ext cx="3382974" cy="239273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399FD9B-7881-F397-D303-FA7C17FDE404}"/>
              </a:ext>
            </a:extLst>
          </p:cNvPr>
          <p:cNvSpPr txBox="1"/>
          <p:nvPr/>
        </p:nvSpPr>
        <p:spPr>
          <a:xfrm>
            <a:off x="8797069" y="5114347"/>
            <a:ext cx="18869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Туура</a:t>
            </a:r>
            <a:endParaRPr lang="en-US" sz="3200" dirty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A7ABC36-B8DD-0160-5830-A03AA2201317}"/>
              </a:ext>
            </a:extLst>
          </p:cNvPr>
          <p:cNvCxnSpPr/>
          <p:nvPr/>
        </p:nvCxnSpPr>
        <p:spPr>
          <a:xfrm rot="16200000" flipH="1">
            <a:off x="4333115" y="5016508"/>
            <a:ext cx="1911934" cy="452388"/>
          </a:xfrm>
          <a:prstGeom prst="curvedConnector3">
            <a:avLst>
              <a:gd name="adj1" fmla="val 52517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0B6E60E6-0F67-0FAD-F778-3B8971316EEF}"/>
              </a:ext>
            </a:extLst>
          </p:cNvPr>
          <p:cNvCxnSpPr>
            <a:cxnSpLocks/>
            <a:stCxn id="25" idx="0"/>
          </p:cNvCxnSpPr>
          <p:nvPr/>
        </p:nvCxnSpPr>
        <p:spPr>
          <a:xfrm rot="16200000" flipV="1">
            <a:off x="8090924" y="3464714"/>
            <a:ext cx="394674" cy="2904591"/>
          </a:xfrm>
          <a:prstGeom prst="curved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DFBCB4-34D9-A4FE-A091-17E4DEA32AF3}"/>
              </a:ext>
            </a:extLst>
          </p:cNvPr>
          <p:cNvSpPr txBox="1"/>
          <p:nvPr/>
        </p:nvSpPr>
        <p:spPr>
          <a:xfrm>
            <a:off x="411560" y="2584263"/>
            <a:ext cx="4651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 Ар бир  үч бурчтуктун четиндеги суроо туура жоопко  дал келгидей , бири-бирине карама-каршы тургандай үч бурчтук түзүңүз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8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519CB-0380-E166-1631-BA8FFEB3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14" y="93996"/>
            <a:ext cx="9906000" cy="67640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AC78004-6A62-FE81-F52C-9052D55BCAFD}"/>
                  </a:ext>
                </a:extLst>
              </p14:cNvPr>
              <p14:cNvContentPartPr/>
              <p14:nvPr/>
            </p14:nvContentPartPr>
            <p14:xfrm>
              <a:off x="1416463" y="358800"/>
              <a:ext cx="1461600" cy="111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AC78004-6A62-FE81-F52C-9052D55BCA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3823" y="295800"/>
                <a:ext cx="1587240" cy="2368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6F06AD1-4DE7-C3FE-59B2-A43EED64B679}"/>
              </a:ext>
            </a:extLst>
          </p:cNvPr>
          <p:cNvSpPr txBox="1"/>
          <p:nvPr/>
        </p:nvSpPr>
        <p:spPr>
          <a:xfrm>
            <a:off x="293914" y="323880"/>
            <a:ext cx="219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басып чыгарыңыз жана кесип алыңыз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547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F6344E-536B-812E-6ED1-B287940B2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60542"/>
            <a:ext cx="9524999" cy="67369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23E1AD-CBFE-A7EB-601F-F7E30BAA8A29}"/>
                  </a:ext>
                </a:extLst>
              </p14:cNvPr>
              <p14:cNvContentPartPr/>
              <p14:nvPr/>
            </p14:nvContentPartPr>
            <p14:xfrm>
              <a:off x="1426183" y="323880"/>
              <a:ext cx="1443600" cy="244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23E1AD-CBFE-A7EB-601F-F7E30BAA8A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3183" y="261240"/>
                <a:ext cx="1569240" cy="3697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BD6F83F-91D1-ED70-0E54-CBCCD4E07929}"/>
              </a:ext>
            </a:extLst>
          </p:cNvPr>
          <p:cNvSpPr txBox="1"/>
          <p:nvPr/>
        </p:nvSpPr>
        <p:spPr>
          <a:xfrm>
            <a:off x="293914" y="323880"/>
            <a:ext cx="219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басып чыгарыңыз жана кесип алыңыз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356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F6344E-536B-812E-6ED1-B287940B2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39" y="3459946"/>
            <a:ext cx="4804343" cy="33980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23E1AD-CBFE-A7EB-601F-F7E30BAA8A29}"/>
                  </a:ext>
                </a:extLst>
              </p14:cNvPr>
              <p14:cNvContentPartPr/>
              <p14:nvPr/>
            </p14:nvContentPartPr>
            <p14:xfrm>
              <a:off x="1426183" y="323880"/>
              <a:ext cx="1443600" cy="244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23E1AD-CBFE-A7EB-601F-F7E30BAA8A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3183" y="260880"/>
                <a:ext cx="1569240" cy="3697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BD6F83F-91D1-ED70-0E54-CBCCD4E07929}"/>
              </a:ext>
            </a:extLst>
          </p:cNvPr>
          <p:cNvSpPr txBox="1"/>
          <p:nvPr/>
        </p:nvSpPr>
        <p:spPr>
          <a:xfrm>
            <a:off x="293914" y="323880"/>
            <a:ext cx="219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басып чыгарыңыз жана кесип алыңыз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B9BD47-83C2-8000-CB8E-00DD7E7B9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274" y="175550"/>
            <a:ext cx="4754032" cy="33980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7F2793-B4BE-1B76-1362-B593ED151AD1}"/>
                  </a:ext>
                </a:extLst>
              </p14:cNvPr>
              <p14:cNvContentPartPr/>
              <p14:nvPr/>
            </p14:nvContentPartPr>
            <p14:xfrm>
              <a:off x="6660943" y="417840"/>
              <a:ext cx="131400" cy="920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7F2793-B4BE-1B76-1362-B593ED151A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7943" y="355200"/>
                <a:ext cx="257040" cy="10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DC30D89-A797-36E6-FB88-1F23F992D94A}"/>
                  </a:ext>
                </a:extLst>
              </p14:cNvPr>
              <p14:cNvContentPartPr/>
              <p14:nvPr/>
            </p14:nvContentPartPr>
            <p14:xfrm>
              <a:off x="11352823" y="440160"/>
              <a:ext cx="99000" cy="949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DC30D89-A797-36E6-FB88-1F23F992D9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90183" y="377520"/>
                <a:ext cx="224640" cy="10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4BCEC97-F785-2C64-3877-1689AFA7E242}"/>
                  </a:ext>
                </a:extLst>
              </p14:cNvPr>
              <p14:cNvContentPartPr/>
              <p14:nvPr/>
            </p14:nvContentPartPr>
            <p14:xfrm>
              <a:off x="685663" y="286296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4BCEC97-F785-2C64-3877-1689AFA7E2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663" y="279996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78C74B52-AEA7-9EBE-2FF8-9EA6A51A6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897" y="3459947"/>
            <a:ext cx="4804343" cy="3398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CA3115-31E0-020E-133D-18BE36CE2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897" y="61892"/>
            <a:ext cx="4754032" cy="33980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4907450-1330-D0C2-D660-AB3218068077}"/>
                  </a:ext>
                </a:extLst>
              </p14:cNvPr>
              <p14:cNvContentPartPr/>
              <p14:nvPr/>
            </p14:nvContentPartPr>
            <p14:xfrm>
              <a:off x="489823" y="23928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4907450-1330-D0C2-D660-AB321806807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7183" y="176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8024CA0-DB44-05D1-E1CE-6A388F283CF6}"/>
                  </a:ext>
                </a:extLst>
              </p14:cNvPr>
              <p14:cNvContentPartPr/>
              <p14:nvPr/>
            </p14:nvContentPartPr>
            <p14:xfrm>
              <a:off x="489823" y="269880"/>
              <a:ext cx="597240" cy="79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8024CA0-DB44-05D1-E1CE-6A388F283C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7183" y="207240"/>
                <a:ext cx="7228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E32FECA-B56B-D077-7E17-311DF85F1265}"/>
                  </a:ext>
                </a:extLst>
              </p14:cNvPr>
              <p14:cNvContentPartPr/>
              <p14:nvPr/>
            </p14:nvContentPartPr>
            <p14:xfrm>
              <a:off x="6552943" y="150720"/>
              <a:ext cx="730440" cy="78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E32FECA-B56B-D077-7E17-311DF85F126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89943" y="87720"/>
                <a:ext cx="8560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93B86AB-0BE6-782C-696E-8B14365C3D06}"/>
                  </a:ext>
                </a:extLst>
              </p14:cNvPr>
              <p14:cNvContentPartPr/>
              <p14:nvPr/>
            </p14:nvContentPartPr>
            <p14:xfrm>
              <a:off x="6618103" y="3589800"/>
              <a:ext cx="651600" cy="46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93B86AB-0BE6-782C-696E-8B14365C3D0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5463" y="3526800"/>
                <a:ext cx="7772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92F6C1E-9216-00D2-EF9C-A782DE3C4E36}"/>
                  </a:ext>
                </a:extLst>
              </p14:cNvPr>
              <p14:cNvContentPartPr/>
              <p14:nvPr/>
            </p14:nvContentPartPr>
            <p14:xfrm>
              <a:off x="435463" y="3595560"/>
              <a:ext cx="772200" cy="29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92F6C1E-9216-00D2-EF9C-A782DE3C4E3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2823" y="3532560"/>
                <a:ext cx="897840" cy="15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146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F6344E-536B-812E-6ED1-B287940B2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89317" y="1277455"/>
            <a:ext cx="6515461" cy="46083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23E1AD-CBFE-A7EB-601F-F7E30BAA8A29}"/>
                  </a:ext>
                </a:extLst>
              </p14:cNvPr>
              <p14:cNvContentPartPr/>
              <p14:nvPr/>
            </p14:nvContentPartPr>
            <p14:xfrm>
              <a:off x="1426183" y="323880"/>
              <a:ext cx="1443600" cy="244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23E1AD-CBFE-A7EB-601F-F7E30BAA8A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3183" y="260880"/>
                <a:ext cx="1569240" cy="3697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BD6F83F-91D1-ED70-0E54-CBCCD4E07929}"/>
              </a:ext>
            </a:extLst>
          </p:cNvPr>
          <p:cNvSpPr txBox="1"/>
          <p:nvPr/>
        </p:nvSpPr>
        <p:spPr>
          <a:xfrm>
            <a:off x="293914" y="323880"/>
            <a:ext cx="219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басып чыгарыңыз жана кесип алыңыз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B9BD47-83C2-8000-CB8E-00DD7E7B9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022008" y="1253073"/>
            <a:ext cx="6515459" cy="46570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7F2793-B4BE-1B76-1362-B593ED151AD1}"/>
                  </a:ext>
                </a:extLst>
              </p14:cNvPr>
              <p14:cNvContentPartPr/>
              <p14:nvPr/>
            </p14:nvContentPartPr>
            <p14:xfrm>
              <a:off x="6660943" y="417840"/>
              <a:ext cx="131400" cy="920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7F2793-B4BE-1B76-1362-B593ED151A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8115" y="354840"/>
                <a:ext cx="256697" cy="10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DC30D89-A797-36E6-FB88-1F23F992D94A}"/>
                  </a:ext>
                </a:extLst>
              </p14:cNvPr>
              <p14:cNvContentPartPr/>
              <p14:nvPr/>
            </p14:nvContentPartPr>
            <p14:xfrm>
              <a:off x="11352823" y="440160"/>
              <a:ext cx="99000" cy="949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DC30D89-A797-36E6-FB88-1F23F992D9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89823" y="377136"/>
                <a:ext cx="224640" cy="10750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266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D47D1F-0CA0-5BC7-C2DC-047EE031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18528"/>
            <a:ext cx="7805057" cy="6642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9783A-1FE4-48E5-57BC-C508F1873176}"/>
              </a:ext>
            </a:extLst>
          </p:cNvPr>
          <p:cNvSpPr txBox="1"/>
          <p:nvPr/>
        </p:nvSpPr>
        <p:spPr>
          <a:xfrm>
            <a:off x="-1" y="0"/>
            <a:ext cx="4976261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96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B05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жооптор</a:t>
            </a:r>
            <a:endParaRPr lang="en-US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00B05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925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4EE51F-7A9F-BBA6-4D52-96A950D8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dirty="0"/>
              <a:t>Суроолор барбы?</a:t>
            </a:r>
          </a:p>
          <a:p>
            <a:pPr marL="0" indent="0" algn="ctr">
              <a:buNone/>
            </a:pPr>
            <a:r>
              <a:rPr lang="ru-RU" dirty="0"/>
              <a:t>Комментарийлер?</a:t>
            </a:r>
          </a:p>
          <a:p>
            <a:pPr marL="0" indent="0" algn="ctr">
              <a:buNone/>
            </a:pPr>
            <a:r>
              <a:rPr lang="ru-RU" dirty="0"/>
              <a:t>Сунуштар?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…же ката таптыңызбы!?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Турдуу пикирлер учун ыраазычылык билдиребиз.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Сураныч, электрондук кат жөнөтүңүз: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dirty="0"/>
              <a:t>mathtrainer2023@gmail.com</a:t>
            </a:r>
          </a:p>
        </p:txBody>
      </p:sp>
    </p:spTree>
    <p:extLst>
      <p:ext uri="{BB962C8B-B14F-4D97-AF65-F5344CB8AC3E}">
        <p14:creationId xmlns:p14="http://schemas.microsoft.com/office/powerpoint/2010/main" val="151558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623B826-A9BD-45CD-BD80-D91447968C8E}">
  <we:reference id="wa104380907" version="3.1.0.0" store="en-US" storeType="OMEX"/>
  <we:alternateReferences>
    <we:reference id="wa104380907" version="3.1.0.0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631</TotalTime>
  <Words>130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 Theme</vt:lpstr>
      <vt:lpstr>MathKGZ  -- </vt:lpstr>
      <vt:lpstr>MathKGZ  --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MathKG  --</dc:title>
  <dc:creator>Isa Amanov</dc:creator>
  <cp:lastModifiedBy>Isa Amanov</cp:lastModifiedBy>
  <cp:revision>20</cp:revision>
  <cp:lastPrinted>2023-09-21T09:22:28Z</cp:lastPrinted>
  <dcterms:created xsi:type="dcterms:W3CDTF">2023-06-07T11:18:56Z</dcterms:created>
  <dcterms:modified xsi:type="dcterms:W3CDTF">2023-09-22T01:38:35Z</dcterms:modified>
</cp:coreProperties>
</file>