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27E2-6FAD-31E6-955D-D0B8234C2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E91B0-8BEE-12DC-50B8-FC6EEBE00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AF7D-8852-7631-6D30-E830291B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695B-CBEA-46EC-B966-CBE22A8142D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E61CB-A5A4-5BD8-B7B4-DC88A6F8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23F27-DE5C-847C-3D56-475224FE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BE6D-85A1-4408-8B4F-C3A44EEA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2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25D9-1325-511E-A686-D88F8172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D6FDC-1C93-674C-B630-36E151F29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AE8C6-4FA8-7699-6BD4-0DA603F6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695B-CBEA-46EC-B966-CBE22A8142D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E560-3398-3448-1DCE-BF102657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7B625-3FCD-761E-4DC3-852329B6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BE6D-85A1-4408-8B4F-C3A44EEA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75AE6-8D5A-D709-99C2-A16F63869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1CBE0-DE9E-D257-8200-DA3DB4EE3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71124-CC51-BE7B-B5B2-62B320CA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695B-CBEA-46EC-B966-CBE22A8142D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9D6A2-54DF-0DB9-83EA-1A00B172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EB62-AA47-B838-87FB-04AD6763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BE6D-85A1-4408-8B4F-C3A44EEA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6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AAB2-F97F-C625-BB2F-13D401E3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B36C-65AD-7F1C-C7A9-D60E8C4E3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01527-82CF-7FB5-EF27-FDB4EE69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695B-CBEA-46EC-B966-CBE22A8142D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3B20-7DD3-A49D-3121-64BEA180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835C0-06A6-83F2-DAAA-ED9BF65E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BE6D-85A1-4408-8B4F-C3A44EEA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7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212C-96B7-5B4F-DDD3-E4C1B927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16814-9D91-49AF-AD5C-D418C819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22DA7-2249-88DE-E6D5-75C8AE9D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695B-CBEA-46EC-B966-CBE22A8142D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874BF-9059-D915-C581-58F3828C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03AE-C42D-0F97-75FA-867D5809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BE6D-85A1-4408-8B4F-C3A44EEA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6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C715-7A70-E066-CD7D-571AAD58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D1FE-FE8D-0B03-6E2C-08355B0F7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6767F-140F-BC58-8191-7A9131028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4E0EE-AD4F-F862-3515-27801A30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695B-CBEA-46EC-B966-CBE22A8142D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E2714-3722-7BBF-01C9-0DB5E1A1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D665C-012E-5297-5104-9EA3D92C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BE6D-85A1-4408-8B4F-C3A44EEA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5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283E-C216-FB46-1856-C9CB4DAD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B142C-07EE-D463-97C9-670739A1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0B0FA-2F0E-733A-B466-15A368AA2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F2C28-5DE4-F11B-339C-52873B28C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EE2D3-8BD8-EA95-9C1F-98D46E03D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91CE44-9667-EE49-1505-9A8A1DE6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695B-CBEA-46EC-B966-CBE22A8142D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53E15-5EAC-9C85-B64B-3CF2FE73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241D6-0B33-25DC-9BCB-3398A1BA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BE6D-85A1-4408-8B4F-C3A44EEA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E301-840D-DD74-1969-47F01D91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3390F-19D4-F52A-F736-227E9000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695B-CBEA-46EC-B966-CBE22A8142D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761B7-C0B6-3500-A425-62737345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3AF54-0227-D9F2-1D09-7FB9E397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BE6D-85A1-4408-8B4F-C3A44EEA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3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4F4E1-BD83-F085-D2B3-B3E3806B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695B-CBEA-46EC-B966-CBE22A8142D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01B21-153E-1D26-D9B0-5145394B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CC49F-1319-1A20-861F-42CDB40F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BE6D-85A1-4408-8B4F-C3A44EEA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2405-6E27-F2F8-37DD-906B14BB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600A-B398-54FF-6488-8B48A022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D38A1-A617-98A0-BEFF-FB466348E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EEB7D-1C28-C1A7-33FB-B12E335F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695B-CBEA-46EC-B966-CBE22A8142D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48D1E-6139-1C21-8704-C67156E4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3FFE9-0B45-4C48-6E4B-D0B0F818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BE6D-85A1-4408-8B4F-C3A44EEA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8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6036-9D57-8041-4DC4-65436F15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DCF5E-2A71-9363-FAE0-D5134848B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5DD6D-3F04-D37E-9CFB-9A18A1702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A7FD5-5C04-0335-80E4-42303018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695B-CBEA-46EC-B966-CBE22A8142D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7536E-8F00-DBA4-F6E1-FBA505FE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CBD78-F0ED-605E-CBA9-19DA034C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BE6D-85A1-4408-8B4F-C3A44EEA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3073E-FC63-3FD0-7C4E-0E4C3742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DE039-0170-97E3-122D-E69D8272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365A7-E392-ECFF-E5E1-680B4B94C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3695B-CBEA-46EC-B966-CBE22A8142D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D9339-8804-EFC5-8AAA-41A32B4CB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B0C7E-3D3B-CF8C-8FBD-241290E59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7BE6D-85A1-4408-8B4F-C3A44EEA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8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blue background with white text">
            <a:extLst>
              <a:ext uri="{FF2B5EF4-FFF2-40B4-BE49-F238E27FC236}">
                <a16:creationId xmlns:a16="http://schemas.microsoft.com/office/drawing/2014/main" id="{824BC265-5061-0CC7-DD76-7119A78206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79" b="1368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8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4B59A6-5B28-1869-E9EA-8860B5B6C089}"/>
              </a:ext>
            </a:extLst>
          </p:cNvPr>
          <p:cNvSpPr/>
          <p:nvPr/>
        </p:nvSpPr>
        <p:spPr>
          <a:xfrm>
            <a:off x="365760" y="416560"/>
            <a:ext cx="4155440" cy="440944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ru-RU" sz="2400" b="1" dirty="0"/>
              <a:t>Көнүгүүлөрдү эсептеңиз</a:t>
            </a:r>
            <a:endParaRPr lang="en-US" sz="2400" b="1" dirty="0"/>
          </a:p>
          <a:p>
            <a:pPr lvl="1">
              <a:lnSpc>
                <a:spcPct val="200000"/>
              </a:lnSpc>
            </a:pPr>
            <a:r>
              <a:rPr lang="ru-RU" b="1" dirty="0"/>
              <a:t>(а) 5 + 4 × 3 =</a:t>
            </a:r>
          </a:p>
          <a:p>
            <a:pPr lvl="1">
              <a:lnSpc>
                <a:spcPct val="200000"/>
              </a:lnSpc>
            </a:pPr>
            <a:r>
              <a:rPr lang="ru-RU" b="1" dirty="0"/>
              <a:t> (б) 4 × 3 + 5 =</a:t>
            </a:r>
          </a:p>
          <a:p>
            <a:pPr lvl="1">
              <a:lnSpc>
                <a:spcPct val="200000"/>
              </a:lnSpc>
            </a:pPr>
            <a:r>
              <a:rPr lang="ru-RU" b="1" dirty="0"/>
              <a:t> (c) 6 + 10 ÷ 2 =</a:t>
            </a:r>
          </a:p>
          <a:p>
            <a:pPr lvl="1">
              <a:lnSpc>
                <a:spcPct val="200000"/>
              </a:lnSpc>
            </a:pPr>
            <a:r>
              <a:rPr lang="ru-RU" b="1" dirty="0"/>
              <a:t> (г) 17 + 20 ÷ 4 =</a:t>
            </a:r>
          </a:p>
          <a:p>
            <a:pPr lvl="1">
              <a:lnSpc>
                <a:spcPct val="200000"/>
              </a:lnSpc>
            </a:pPr>
            <a:r>
              <a:rPr lang="ru-RU" b="1" dirty="0"/>
              <a:t> (e) 30 − 10 × 2 =</a:t>
            </a:r>
          </a:p>
          <a:p>
            <a:pPr lvl="1">
              <a:lnSpc>
                <a:spcPct val="200000"/>
              </a:lnSpc>
            </a:pPr>
            <a:r>
              <a:rPr lang="ru-RU" b="1" dirty="0"/>
              <a:t> (f) 30 − 20 ÷ 4 =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263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 Amanov</dc:creator>
  <cp:lastModifiedBy>Isa Amanov</cp:lastModifiedBy>
  <cp:revision>1</cp:revision>
  <dcterms:created xsi:type="dcterms:W3CDTF">2023-09-18T07:02:53Z</dcterms:created>
  <dcterms:modified xsi:type="dcterms:W3CDTF">2023-09-18T07:32:38Z</dcterms:modified>
</cp:coreProperties>
</file>