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80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80"/>
            <p14:sldId id="275"/>
            <p14:sldId id="276"/>
            <p14:sldId id="277"/>
            <p14:sldId id="278"/>
            <p14:sldId id="279"/>
          </p14:sldIdLst>
        </p14:section>
        <p14:section name="Үйрөнүү үчүн баалоо" id="{0B64BAAD-0206-4895-981B-4525EFB713B8}">
          <p14:sldIdLst/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54" r:id="rId13"/>
    <p:sldLayoutId id="214748401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 </a:t>
            </a:r>
            <a:r>
              <a:rPr lang="ru-RU" dirty="0"/>
              <a:t>Сабак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sz="2800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i="0" dirty="0">
                <a:solidFill>
                  <a:srgbClr val="FF0000"/>
                </a:solidFill>
                <a:effectLst/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79B40-E4C7-0756-9CAE-4F3905B599E5}"/>
              </a:ext>
            </a:extLst>
          </p:cNvPr>
          <p:cNvSpPr txBox="1"/>
          <p:nvPr/>
        </p:nvSpPr>
        <p:spPr>
          <a:xfrm>
            <a:off x="2971800" y="312749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B0F0"/>
                </a:solidFill>
              </a:rPr>
              <a:t>MathKGZ</a:t>
            </a:r>
            <a:r>
              <a:rPr lang="en-US" sz="14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Badge 4 outline">
            <a:extLst>
              <a:ext uri="{FF2B5EF4-FFF2-40B4-BE49-F238E27FC236}">
                <a16:creationId xmlns:a16="http://schemas.microsoft.com/office/drawing/2014/main" id="{4195CBEF-CACB-DE60-2996-3711F318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9791" y="643467"/>
            <a:ext cx="2543217" cy="2543217"/>
          </a:xfrm>
          <a:prstGeom prst="rect">
            <a:avLst/>
          </a:prstGeom>
        </p:spPr>
      </p:pic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Vintage movie countdown 4">
            <a:extLst>
              <a:ext uri="{FF2B5EF4-FFF2-40B4-BE49-F238E27FC236}">
                <a16:creationId xmlns:a16="http://schemas.microsoft.com/office/drawing/2014/main" id="{C4852380-F4DB-A8F2-12D5-EAB1C024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08" y="643467"/>
            <a:ext cx="3390956" cy="2543217"/>
          </a:xfrm>
          <a:prstGeom prst="rect">
            <a:avLst/>
          </a:prstGeom>
        </p:spPr>
      </p:pic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930FA4AB-ABC6-85E1-CF5D-E03F489D8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8468" y="3671316"/>
            <a:ext cx="2545862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F97C6-1308-76EC-81F1-AB8FC89A2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217" y="3671316"/>
            <a:ext cx="180913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2778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4 санын төрт жолу колдонуп амалдарды аткаргыла</a:t>
            </a:r>
          </a:p>
          <a:p>
            <a:endParaRPr lang="ru-RU" dirty="0"/>
          </a:p>
          <a:p>
            <a:r>
              <a:rPr lang="ru-RU" dirty="0"/>
              <a:t>Эсептөө туура болушу үчүн, сандардын арасына туура амалдарды жайгаштыргыла</a:t>
            </a:r>
          </a:p>
          <a:p>
            <a:r>
              <a:rPr lang="ru-RU" dirty="0">
                <a:solidFill>
                  <a:srgbClr val="FF0000"/>
                </a:solidFill>
              </a:rPr>
              <a:t>Мисалы</a:t>
            </a:r>
            <a:r>
              <a:rPr lang="ru-RU" dirty="0"/>
              <a:t>, мен  </a:t>
            </a:r>
            <a:r>
              <a:rPr lang="ru-RU" sz="3200" dirty="0">
                <a:solidFill>
                  <a:srgbClr val="FF0000"/>
                </a:solidFill>
              </a:rPr>
              <a:t>4×4×4−4=60  </a:t>
            </a:r>
            <a:r>
              <a:rPr lang="ru-RU" dirty="0"/>
              <a:t>деп жазууну ойлонушум мүмкүн. </a:t>
            </a:r>
          </a:p>
          <a:p>
            <a:r>
              <a:rPr lang="ru-RU" dirty="0">
                <a:solidFill>
                  <a:srgbClr val="FF0000"/>
                </a:solidFill>
              </a:rPr>
              <a:t>Туурабы ?  </a:t>
            </a:r>
          </a:p>
          <a:p>
            <a:r>
              <a:rPr lang="ru-RU" dirty="0"/>
              <a:t>А сиз  </a:t>
            </a:r>
            <a:r>
              <a:rPr lang="ru-RU" dirty="0">
                <a:solidFill>
                  <a:srgbClr val="FF0000"/>
                </a:solidFill>
              </a:rPr>
              <a:t>4 санын төрт жолу кандай  амалдар менен </a:t>
            </a:r>
            <a:r>
              <a:rPr lang="ru-RU" dirty="0"/>
              <a:t>колдонуп жооп </a:t>
            </a:r>
            <a:r>
              <a:rPr lang="ru-RU" dirty="0">
                <a:solidFill>
                  <a:srgbClr val="FF0000"/>
                </a:solidFill>
              </a:rPr>
              <a:t>12</a:t>
            </a:r>
            <a:r>
              <a:rPr lang="ru-RU" dirty="0"/>
              <a:t> кыла аласыз?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6320" y="106998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rgbClr val="00B0F0"/>
                </a:solidFill>
              </a:rPr>
              <a:t>4 </a:t>
            </a:r>
            <a:r>
              <a:rPr lang="ru-RU" sz="5200" dirty="0">
                <a:solidFill>
                  <a:srgbClr val="00B0F0"/>
                </a:solidFill>
              </a:rPr>
              <a:t>төрт</a:t>
            </a:r>
            <a:r>
              <a:rPr lang="en-US" sz="5200" dirty="0">
                <a:solidFill>
                  <a:srgbClr val="00B0F0"/>
                </a:solidFill>
              </a:rPr>
              <a:t> </a:t>
            </a:r>
            <a:r>
              <a:rPr lang="ru-RU" sz="5200" dirty="0">
                <a:solidFill>
                  <a:srgbClr val="00B0F0"/>
                </a:solidFill>
              </a:rPr>
              <a:t>көнүгү</a:t>
            </a:r>
            <a:r>
              <a:rPr lang="en-US" sz="5200" dirty="0">
                <a:solidFill>
                  <a:srgbClr val="00B0F0"/>
                </a:solidFill>
              </a:rPr>
              <a:t>c</a:t>
            </a:r>
            <a:r>
              <a:rPr lang="ru-RU" sz="5200" dirty="0">
                <a:solidFill>
                  <a:srgbClr val="00B0F0"/>
                </a:solidFill>
              </a:rPr>
              <a:t>ү</a:t>
            </a:r>
            <a:endParaRPr lang="en-US" sz="5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Эми, жоопторуңуз үчүн </a:t>
            </a:r>
            <a:r>
              <a:rPr lang="ru-RU" dirty="0">
                <a:solidFill>
                  <a:srgbClr val="FF0000"/>
                </a:solidFill>
              </a:rPr>
              <a:t>15, 16 жана 17 </a:t>
            </a:r>
            <a:r>
              <a:rPr lang="ru-RU" dirty="0"/>
              <a:t>алуу үчүн муну кайталай аласызбы?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 сен  </a:t>
            </a:r>
            <a:r>
              <a:rPr lang="ru-RU" dirty="0">
                <a:solidFill>
                  <a:srgbClr val="FF0000"/>
                </a:solidFill>
              </a:rPr>
              <a:t>0дөн 10го </a:t>
            </a:r>
            <a:r>
              <a:rPr lang="ru-RU" dirty="0"/>
              <a:t>чейин сандарды </a:t>
            </a:r>
            <a:r>
              <a:rPr lang="ru-RU" dirty="0">
                <a:solidFill>
                  <a:srgbClr val="FF0000"/>
                </a:solidFill>
              </a:rPr>
              <a:t>4 санын төрт жолу </a:t>
            </a:r>
            <a:r>
              <a:rPr lang="ru-RU" dirty="0"/>
              <a:t>колдонуп эсептей аласынбы?  </a:t>
            </a:r>
            <a:r>
              <a:rPr lang="ru-RU" dirty="0">
                <a:solidFill>
                  <a:srgbClr val="FF0000"/>
                </a:solidFill>
              </a:rPr>
              <a:t>Кана көрсөтчү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Мисалы: 4-4 + 4-4 = 0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A9EA15E-4E2F-AE1F-33A1-E9B3A0EE72DC}"/>
              </a:ext>
            </a:extLst>
          </p:cNvPr>
          <p:cNvSpPr txBox="1">
            <a:spLocks/>
          </p:cNvSpPr>
          <p:nvPr/>
        </p:nvSpPr>
        <p:spPr>
          <a:xfrm>
            <a:off x="0" y="452438"/>
            <a:ext cx="9404350" cy="140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5200" dirty="0">
                <a:solidFill>
                  <a:srgbClr val="00B0F0"/>
                </a:solidFill>
              </a:rPr>
              <a:t>Ким кыйын?</a:t>
            </a:r>
            <a:endParaRPr lang="en-US" sz="5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2778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4 санын төрт жолу колдонуп амалдарды аткаргыла</a:t>
            </a:r>
          </a:p>
          <a:p>
            <a:r>
              <a:rPr lang="ru-RU" dirty="0"/>
              <a:t>Эсептөө туура болушу үчүн, сандардын арасына туура амалдарды жайгаштыргыла</a:t>
            </a:r>
          </a:p>
          <a:p>
            <a:r>
              <a:rPr lang="ru-RU" dirty="0">
                <a:solidFill>
                  <a:srgbClr val="FF0000"/>
                </a:solidFill>
              </a:rPr>
              <a:t>Мисалы</a:t>
            </a:r>
            <a:r>
              <a:rPr lang="ru-RU" dirty="0"/>
              <a:t>, мен  </a:t>
            </a:r>
            <a:r>
              <a:rPr lang="ru-RU" sz="3200" dirty="0">
                <a:solidFill>
                  <a:srgbClr val="FF0000"/>
                </a:solidFill>
              </a:rPr>
              <a:t>4×4×4−4=60  </a:t>
            </a:r>
            <a:r>
              <a:rPr lang="ru-RU" dirty="0"/>
              <a:t>деп жазууну ойлонушум мүмкүн. </a:t>
            </a:r>
          </a:p>
          <a:p>
            <a:r>
              <a:rPr lang="ru-RU" dirty="0">
                <a:solidFill>
                  <a:srgbClr val="FF0000"/>
                </a:solidFill>
              </a:rPr>
              <a:t>Туурабы ?  </a:t>
            </a:r>
          </a:p>
          <a:p>
            <a:r>
              <a:rPr lang="ru-RU" dirty="0"/>
              <a:t>А сиз  </a:t>
            </a:r>
            <a:r>
              <a:rPr lang="ru-RU" dirty="0">
                <a:solidFill>
                  <a:srgbClr val="FF0000"/>
                </a:solidFill>
              </a:rPr>
              <a:t>4 санын төрт жолу кандай  амалдар менен </a:t>
            </a:r>
            <a:r>
              <a:rPr lang="ru-RU" dirty="0"/>
              <a:t>колдонуп жооп </a:t>
            </a:r>
            <a:r>
              <a:rPr lang="ru-RU" dirty="0">
                <a:solidFill>
                  <a:srgbClr val="FF0000"/>
                </a:solidFill>
              </a:rPr>
              <a:t>12</a:t>
            </a:r>
            <a:r>
              <a:rPr lang="ru-RU" dirty="0"/>
              <a:t> кыла аласыз?</a:t>
            </a:r>
            <a:endParaRPr lang="en-US" dirty="0"/>
          </a:p>
          <a:p>
            <a:r>
              <a:rPr lang="ru-RU" dirty="0"/>
              <a:t>Эми, жоопторуңуз үчүн </a:t>
            </a:r>
            <a:r>
              <a:rPr lang="ru-RU" dirty="0">
                <a:solidFill>
                  <a:srgbClr val="FF0000"/>
                </a:solidFill>
              </a:rPr>
              <a:t>15, 16 жана 17 </a:t>
            </a:r>
            <a:r>
              <a:rPr lang="ru-RU" dirty="0"/>
              <a:t>алуу үчүн муну кайталай аласызбы? А сен  </a:t>
            </a:r>
            <a:r>
              <a:rPr lang="ru-RU" dirty="0">
                <a:solidFill>
                  <a:srgbClr val="FF0000"/>
                </a:solidFill>
              </a:rPr>
              <a:t>0дөн 10го </a:t>
            </a:r>
            <a:r>
              <a:rPr lang="ru-RU" dirty="0"/>
              <a:t>чейин сандарды </a:t>
            </a:r>
            <a:r>
              <a:rPr lang="ru-RU" dirty="0">
                <a:solidFill>
                  <a:srgbClr val="FF0000"/>
                </a:solidFill>
              </a:rPr>
              <a:t>4 санын төрт жолу </a:t>
            </a:r>
            <a:r>
              <a:rPr lang="ru-RU" dirty="0"/>
              <a:t>колдонуп эсептей аласынбы?  </a:t>
            </a:r>
            <a:r>
              <a:rPr lang="ru-RU" dirty="0">
                <a:solidFill>
                  <a:srgbClr val="FF0000"/>
                </a:solidFill>
              </a:rPr>
              <a:t>Кана көрсөтчү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Мисалы: 4-4 + 4-4 = 0 </a:t>
            </a:r>
            <a:endParaRPr lang="en-US" b="1" dirty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6320" y="106998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rgbClr val="00B0F0"/>
                </a:solidFill>
              </a:rPr>
              <a:t>4 </a:t>
            </a:r>
            <a:r>
              <a:rPr lang="ru-RU" sz="5200" dirty="0">
                <a:solidFill>
                  <a:srgbClr val="00B0F0"/>
                </a:solidFill>
              </a:rPr>
              <a:t>төрт</a:t>
            </a:r>
            <a:r>
              <a:rPr lang="en-US" sz="5200" dirty="0">
                <a:solidFill>
                  <a:srgbClr val="00B0F0"/>
                </a:solidFill>
              </a:rPr>
              <a:t> </a:t>
            </a:r>
            <a:r>
              <a:rPr lang="ru-RU" sz="5200" dirty="0">
                <a:solidFill>
                  <a:srgbClr val="00B0F0"/>
                </a:solidFill>
              </a:rPr>
              <a:t>көнүгү</a:t>
            </a:r>
            <a:r>
              <a:rPr lang="en-US" sz="5200" dirty="0">
                <a:solidFill>
                  <a:srgbClr val="00B0F0"/>
                </a:solidFill>
              </a:rPr>
              <a:t>c</a:t>
            </a:r>
            <a:r>
              <a:rPr lang="ru-RU" sz="5200" dirty="0">
                <a:solidFill>
                  <a:srgbClr val="00B0F0"/>
                </a:solidFill>
              </a:rPr>
              <a:t>ү</a:t>
            </a:r>
            <a:endParaRPr lang="en-US" sz="5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9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27785"/>
            <a:ext cx="10515600" cy="435133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5850E-DA1B-062A-DEE9-3D51C4EC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6" y="144689"/>
            <a:ext cx="4945345" cy="3126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77138-CEA7-B708-036A-6A3BF580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6" y="3586826"/>
            <a:ext cx="4945343" cy="3126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7A1A2-1854-462D-37AC-8857C2DC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9383"/>
            <a:ext cx="4945345" cy="3126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976D48-2721-8D75-550C-0E5B0CD3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90" y="3518976"/>
            <a:ext cx="5050448" cy="31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9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  <a:latin typeface="Google Sans"/>
            </a:endParaRPr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Google Sans"/>
              </a:rPr>
              <a:t>mathematicskgz@gmail.com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@gmail.com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FA0899-1E7B-4947-A788-9903C9DC8EAE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244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MathKGZ  -- </vt:lpstr>
      <vt:lpstr>PowerPoint Presentation</vt:lpstr>
      <vt:lpstr>4 төрт көнүгүcү</vt:lpstr>
      <vt:lpstr>PowerPoint Presentation</vt:lpstr>
      <vt:lpstr>PowerPoint Presentation</vt:lpstr>
      <vt:lpstr>4 төрт көнүгүcү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</dc:title>
  <dc:creator>Isa Amanov</dc:creator>
  <cp:lastModifiedBy>Isa Amanov</cp:lastModifiedBy>
  <cp:revision>12</cp:revision>
  <cp:lastPrinted>2023-09-20T16:51:44Z</cp:lastPrinted>
  <dcterms:created xsi:type="dcterms:W3CDTF">2023-06-07T11:18:56Z</dcterms:created>
  <dcterms:modified xsi:type="dcterms:W3CDTF">2023-09-20T17:11:04Z</dcterms:modified>
</cp:coreProperties>
</file>