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78" r:id="rId3"/>
    <p:sldId id="276" r:id="rId4"/>
    <p:sldId id="277" r:id="rId5"/>
    <p:sldId id="279" r:id="rId6"/>
    <p:sldId id="280" r:id="rId7"/>
    <p:sldId id="274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78"/>
            <p14:sldId id="276"/>
            <p14:sldId id="277"/>
            <p14:sldId id="279"/>
            <p14:sldId id="280"/>
          </p14:sldIdLst>
        </p14:section>
        <p14:section name="Үйрөнүү үчүн баалоо" id="{0B64BAAD-0206-4895-981B-4525EFB713B8}">
          <p14:sldIdLst/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54" r:id="rId13"/>
    <p:sldLayoutId id="214748401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</a:t>
            </a:r>
            <a:r>
              <a:rPr lang="ky-KG" dirty="0"/>
              <a:t> Чечим чыгаруу -  Туура же Ката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dirty="0">
                <a:solidFill>
                  <a:srgbClr val="FF0000"/>
                </a:solidFill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2E0AE-7EBE-F981-D20A-0535B032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y-KG" sz="6000" dirty="0"/>
              <a:t>Көнүгүүлөр топтомун текшерип, аларды </a:t>
            </a:r>
            <a:r>
              <a:rPr lang="ky-KG" sz="6000" dirty="0">
                <a:solidFill>
                  <a:srgbClr val="00B050"/>
                </a:solidFill>
              </a:rPr>
              <a:t>Туура</a:t>
            </a:r>
            <a:r>
              <a:rPr lang="ky-KG" sz="6000" dirty="0"/>
              <a:t> же </a:t>
            </a:r>
            <a:r>
              <a:rPr lang="ky-KG" sz="6000" dirty="0">
                <a:solidFill>
                  <a:srgbClr val="FF0000"/>
                </a:solidFill>
              </a:rPr>
              <a:t>Ката</a:t>
            </a:r>
            <a:r>
              <a:rPr lang="ky-KG" sz="6000" dirty="0"/>
              <a:t> деп эки топко бөлүңүз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D44320-F010-7A89-4A0B-6744B24CE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121930"/>
                  </p:ext>
                </p:extLst>
              </p:nvPr>
            </p:nvGraphicFramePr>
            <p:xfrm>
              <a:off x="487836" y="576943"/>
              <a:ext cx="11511280" cy="607046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28869">
                      <a:extLst>
                        <a:ext uri="{9D8B030D-6E8A-4147-A177-3AD203B41FA5}">
                          <a16:colId xmlns:a16="http://schemas.microsoft.com/office/drawing/2014/main" val="3071567433"/>
                        </a:ext>
                      </a:extLst>
                    </a:gridCol>
                    <a:gridCol w="5782411">
                      <a:extLst>
                        <a:ext uri="{9D8B030D-6E8A-4147-A177-3AD203B41FA5}">
                          <a16:colId xmlns:a16="http://schemas.microsoft.com/office/drawing/2014/main" val="3711799240"/>
                        </a:ext>
                      </a:extLst>
                    </a:gridCol>
                  </a:tblGrid>
                  <a:tr h="40076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50000"/>
                            </a:lnSpc>
                          </a:pPr>
                          <a:r>
                            <a:rPr lang="ru-RU" sz="2400" b="1" dirty="0"/>
                            <a:t> </a:t>
                          </a:r>
                          <a:r>
                            <a:rPr lang="en-US" sz="2400" b="1" dirty="0"/>
                            <a:t>6 − 2 + 3  = 7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500761008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4 + 2 × 5 = 30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GB" sz="2400" b="1" dirty="0"/>
                            <a:t>  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083119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20 − 3 − 4 + 9  = 22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GB" sz="2400" b="1" dirty="0"/>
                            <a:t>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24215750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18 − 3 × 4  =  60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𝟓𝟎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403492274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6 − 10 ÷ 2 = -2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96750153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× 5 ÷ 2 = 15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102635567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+ 12 ÷ 3 − 5  =  1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747838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D44320-F010-7A89-4A0B-6744B24CE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121930"/>
                  </p:ext>
                </p:extLst>
              </p:nvPr>
            </p:nvGraphicFramePr>
            <p:xfrm>
              <a:off x="487836" y="576943"/>
              <a:ext cx="11511280" cy="607046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28869">
                      <a:extLst>
                        <a:ext uri="{9D8B030D-6E8A-4147-A177-3AD203B41FA5}">
                          <a16:colId xmlns:a16="http://schemas.microsoft.com/office/drawing/2014/main" val="3071567433"/>
                        </a:ext>
                      </a:extLst>
                    </a:gridCol>
                    <a:gridCol w="5782411">
                      <a:extLst>
                        <a:ext uri="{9D8B030D-6E8A-4147-A177-3AD203B41FA5}">
                          <a16:colId xmlns:a16="http://schemas.microsoft.com/office/drawing/2014/main" val="3711799240"/>
                        </a:ext>
                      </a:extLst>
                    </a:gridCol>
                  </a:tblGrid>
                  <a:tr h="76625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50000"/>
                            </a:lnSpc>
                          </a:pPr>
                          <a:r>
                            <a:rPr lang="ru-RU" sz="2400" b="1" dirty="0"/>
                            <a:t> </a:t>
                          </a:r>
                          <a:r>
                            <a:rPr lang="en-US" sz="2400" b="1" dirty="0"/>
                            <a:t>6 − 2 + 3  = 7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794" r="-211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761008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4 + 2 × 5 = 30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88811" r="-211" b="-521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119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20 − 3 − 4 + 9  = 22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190141" r="-211" b="-4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215750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18 − 3 × 4  =  60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288112" r="-211" b="-322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492274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6 − 10 ÷ 2 = -2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388112" r="-211" b="-222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5015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× 5 ÷ 2 = 15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465333" r="-211" b="-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63556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+ 12 ÷ 3 − 5  =  1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565333" r="-211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838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9EA01C6-41AF-5CDA-19BC-7110EF074946}"/>
              </a:ext>
            </a:extLst>
          </p:cNvPr>
          <p:cNvSpPr/>
          <p:nvPr/>
        </p:nvSpPr>
        <p:spPr>
          <a:xfrm>
            <a:off x="400391" y="46917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42EAA-363C-1113-C568-AD5AA2CB79A2}"/>
              </a:ext>
            </a:extLst>
          </p:cNvPr>
          <p:cNvSpPr/>
          <p:nvPr/>
        </p:nvSpPr>
        <p:spPr>
          <a:xfrm>
            <a:off x="426301" y="1349671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DD32B5-6F7D-C2AF-42AB-BE6C53A91547}"/>
              </a:ext>
            </a:extLst>
          </p:cNvPr>
          <p:cNvSpPr/>
          <p:nvPr/>
        </p:nvSpPr>
        <p:spPr>
          <a:xfrm>
            <a:off x="428151" y="212915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9ABB7A-7A27-15D2-B6E5-C9F4D72D8EE0}"/>
              </a:ext>
            </a:extLst>
          </p:cNvPr>
          <p:cNvSpPr/>
          <p:nvPr/>
        </p:nvSpPr>
        <p:spPr>
          <a:xfrm>
            <a:off x="6218629" y="46917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1EFF9-AB46-EA94-FE97-8E9C9A6B0AB1}"/>
              </a:ext>
            </a:extLst>
          </p:cNvPr>
          <p:cNvSpPr/>
          <p:nvPr/>
        </p:nvSpPr>
        <p:spPr>
          <a:xfrm>
            <a:off x="6212708" y="1349671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0B018C-9D2D-95FD-1FD8-E5987FF78DC5}"/>
              </a:ext>
            </a:extLst>
          </p:cNvPr>
          <p:cNvSpPr/>
          <p:nvPr/>
        </p:nvSpPr>
        <p:spPr>
          <a:xfrm>
            <a:off x="6165731" y="212239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62D950-DA19-82CB-A602-F1BC1ADD8F62}"/>
              </a:ext>
            </a:extLst>
          </p:cNvPr>
          <p:cNvSpPr/>
          <p:nvPr/>
        </p:nvSpPr>
        <p:spPr>
          <a:xfrm>
            <a:off x="417350" y="303309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893DA-ABB3-B632-24C1-7C71BC8102F7}"/>
              </a:ext>
            </a:extLst>
          </p:cNvPr>
          <p:cNvSpPr/>
          <p:nvPr/>
        </p:nvSpPr>
        <p:spPr>
          <a:xfrm>
            <a:off x="6165731" y="303309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13270E-5E08-3E58-26AD-53F4CA2B8337}"/>
              </a:ext>
            </a:extLst>
          </p:cNvPr>
          <p:cNvSpPr/>
          <p:nvPr/>
        </p:nvSpPr>
        <p:spPr>
          <a:xfrm>
            <a:off x="438143" y="385354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C0ED2C-019D-0338-75BC-876F61263BB3}"/>
              </a:ext>
            </a:extLst>
          </p:cNvPr>
          <p:cNvSpPr/>
          <p:nvPr/>
        </p:nvSpPr>
        <p:spPr>
          <a:xfrm>
            <a:off x="6165732" y="3875315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05F110-CD33-AB74-8BC6-D4FFAA38BA0B}"/>
              </a:ext>
            </a:extLst>
          </p:cNvPr>
          <p:cNvSpPr/>
          <p:nvPr/>
        </p:nvSpPr>
        <p:spPr>
          <a:xfrm>
            <a:off x="426620" y="4753914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D1FB7-BE66-5E10-0302-64DB57356E20}"/>
              </a:ext>
            </a:extLst>
          </p:cNvPr>
          <p:cNvSpPr/>
          <p:nvPr/>
        </p:nvSpPr>
        <p:spPr>
          <a:xfrm>
            <a:off x="6161962" y="4753914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24F1AC-F703-5C07-AA70-32B3B616A287}"/>
              </a:ext>
            </a:extLst>
          </p:cNvPr>
          <p:cNvSpPr/>
          <p:nvPr/>
        </p:nvSpPr>
        <p:spPr>
          <a:xfrm>
            <a:off x="422114" y="5657850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CBC795-70BC-3A72-F511-1A33515E3800}"/>
              </a:ext>
            </a:extLst>
          </p:cNvPr>
          <p:cNvSpPr/>
          <p:nvPr/>
        </p:nvSpPr>
        <p:spPr>
          <a:xfrm>
            <a:off x="6165731" y="5693092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84601-3A1B-80F9-2476-B6480D9AE8BC}"/>
              </a:ext>
            </a:extLst>
          </p:cNvPr>
          <p:cNvSpPr txBox="1"/>
          <p:nvPr/>
        </p:nvSpPr>
        <p:spPr>
          <a:xfrm>
            <a:off x="827993" y="92658"/>
            <a:ext cx="1089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400" dirty="0"/>
              <a:t>Көнүгүүлөр топтомун текшерип, аларды </a:t>
            </a:r>
            <a:r>
              <a:rPr lang="ky-KG" sz="2400" dirty="0">
                <a:solidFill>
                  <a:srgbClr val="FF0000"/>
                </a:solidFill>
              </a:rPr>
              <a:t>Туура же Ката</a:t>
            </a:r>
            <a:r>
              <a:rPr lang="ky-KG" sz="2400" dirty="0"/>
              <a:t> деп эки топко бөлүңүз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29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D44320-F010-7A89-4A0B-6744B24CE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190592"/>
                  </p:ext>
                </p:extLst>
              </p:nvPr>
            </p:nvGraphicFramePr>
            <p:xfrm>
              <a:off x="487836" y="342467"/>
              <a:ext cx="11511280" cy="617306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28869">
                      <a:extLst>
                        <a:ext uri="{9D8B030D-6E8A-4147-A177-3AD203B41FA5}">
                          <a16:colId xmlns:a16="http://schemas.microsoft.com/office/drawing/2014/main" val="3071567433"/>
                        </a:ext>
                      </a:extLst>
                    </a:gridCol>
                    <a:gridCol w="5782411">
                      <a:extLst>
                        <a:ext uri="{9D8B030D-6E8A-4147-A177-3AD203B41FA5}">
                          <a16:colId xmlns:a16="http://schemas.microsoft.com/office/drawing/2014/main" val="3711799240"/>
                        </a:ext>
                      </a:extLst>
                    </a:gridCol>
                  </a:tblGrid>
                  <a:tr h="86885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50000"/>
                            </a:lnSpc>
                          </a:pPr>
                          <a:r>
                            <a:rPr lang="ru-RU" sz="2400" b="1" dirty="0"/>
                            <a:t> </a:t>
                          </a:r>
                          <a:r>
                            <a:rPr lang="en-US" sz="2400" b="1" dirty="0"/>
                            <a:t>6 − 2 + 3  = 7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500761008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4 + 2 × 5 = 30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GB" sz="2400" b="1" dirty="0"/>
                            <a:t>  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6083119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20 − 3 − 4 + 9  = 22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GB" sz="2400" b="1" dirty="0"/>
                            <a:t>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24215750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18 − 3 × 4  =  60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𝟓𝟎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403492274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6 − 10 ÷ 2 = -2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oMath>
                          </a14:m>
                          <a:r>
                            <a:rPr lang="en-GB" sz="2400" b="1" dirty="0"/>
                            <a:t>  </a:t>
                          </a:r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96750153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× 5 ÷ 2 = 15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102635567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+ 12 ÷ 3 − 5  =  1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 marL="0" marR="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747838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D44320-F010-7A89-4A0B-6744B24CEA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190592"/>
                  </p:ext>
                </p:extLst>
              </p:nvPr>
            </p:nvGraphicFramePr>
            <p:xfrm>
              <a:off x="487836" y="342467"/>
              <a:ext cx="11511280" cy="617306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28869">
                      <a:extLst>
                        <a:ext uri="{9D8B030D-6E8A-4147-A177-3AD203B41FA5}">
                          <a16:colId xmlns:a16="http://schemas.microsoft.com/office/drawing/2014/main" val="3071567433"/>
                        </a:ext>
                      </a:extLst>
                    </a:gridCol>
                    <a:gridCol w="5782411">
                      <a:extLst>
                        <a:ext uri="{9D8B030D-6E8A-4147-A177-3AD203B41FA5}">
                          <a16:colId xmlns:a16="http://schemas.microsoft.com/office/drawing/2014/main" val="3711799240"/>
                        </a:ext>
                      </a:extLst>
                    </a:gridCol>
                  </a:tblGrid>
                  <a:tr h="86885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50000"/>
                            </a:lnSpc>
                          </a:pPr>
                          <a:r>
                            <a:rPr lang="ru-RU" sz="2400" b="1" dirty="0"/>
                            <a:t> </a:t>
                          </a:r>
                          <a:r>
                            <a:rPr lang="en-US" sz="2400" b="1" dirty="0"/>
                            <a:t>6 − 2 + 3  = 7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699" r="-211" b="-620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761008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4 + 2 × 5 = 30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101408" r="-211" b="-5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1191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20 − 3 − 4 + 9  = 22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200000" r="-211" b="-421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215750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18 − 3 × 4  =  60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302113" r="-211" b="-3246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492274"/>
                      </a:ext>
                    </a:extLst>
                  </a:tr>
                  <a:tr h="8688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6 − 10 ÷ 2 = -2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399301" r="-211" b="-222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5015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× 5 ÷ 2 = 15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476000" r="-211" b="-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63556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en-US" sz="2400" b="1" dirty="0"/>
                            <a:t>6 + 12 ÷ 3 − 5  =  1   </a:t>
                          </a:r>
                        </a:p>
                      </a:txBody>
                      <a:tcPr marL="0" marR="0" marT="0" marB="0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blipFill>
                          <a:blip r:embed="rId2"/>
                          <a:stretch>
                            <a:fillRect l="-99262" t="-576000" r="-211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8385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9B41EA5A-7367-CD79-5140-B3666F6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828" y="286174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E5401B3C-D145-134C-4996-B1DE190C6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8828" y="1258148"/>
            <a:ext cx="914400" cy="9144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82C32122-B0D6-82D1-90FC-D3064213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828" y="2057400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3950BE95-E88A-85A0-87D2-2968233BB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3644" y="2935551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54F2007A-7777-F9AA-66AC-85126A5C6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236" y="3769124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0F1408D-E616-402F-46D3-3BC6E2F2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4817" y="4734520"/>
            <a:ext cx="914400" cy="9144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4FBE9D0-3B09-B8C8-AC04-5B468AEBA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8828" y="5568093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A8D8B4AD-3477-23D3-AF32-038A5A657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8885" y="328714"/>
            <a:ext cx="914400" cy="9144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710ED67E-A69C-B9D5-454C-2E7E4915F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8885" y="1200574"/>
            <a:ext cx="914400" cy="9144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E0983494-1D1C-1A6C-8535-EEC67AD89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0091" y="2057400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63D705C5-2750-52EF-75B4-D22A7D734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3666" y="2929260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713E3756-B8A0-71C5-ED9C-05B399B20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3666" y="3743546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8259CABE-4B61-616C-AF73-82A62C5AD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0453" y="4657946"/>
            <a:ext cx="914400" cy="9144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3DA9E686-310F-815B-E055-B91EDA265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5634" y="5551879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9EA01C6-41AF-5CDA-19BC-7110EF074946}"/>
              </a:ext>
            </a:extLst>
          </p:cNvPr>
          <p:cNvSpPr/>
          <p:nvPr/>
        </p:nvSpPr>
        <p:spPr>
          <a:xfrm>
            <a:off x="540704" y="2286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42EAA-363C-1113-C568-AD5AA2CB79A2}"/>
              </a:ext>
            </a:extLst>
          </p:cNvPr>
          <p:cNvSpPr/>
          <p:nvPr/>
        </p:nvSpPr>
        <p:spPr>
          <a:xfrm>
            <a:off x="552726" y="115193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DD32B5-6F7D-C2AF-42AB-BE6C53A91547}"/>
              </a:ext>
            </a:extLst>
          </p:cNvPr>
          <p:cNvSpPr/>
          <p:nvPr/>
        </p:nvSpPr>
        <p:spPr>
          <a:xfrm>
            <a:off x="515144" y="203972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62D950-DA19-82CB-A602-F1BC1ADD8F62}"/>
              </a:ext>
            </a:extLst>
          </p:cNvPr>
          <p:cNvSpPr/>
          <p:nvPr/>
        </p:nvSpPr>
        <p:spPr>
          <a:xfrm>
            <a:off x="527880" y="29519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13270E-5E08-3E58-26AD-53F4CA2B8337}"/>
              </a:ext>
            </a:extLst>
          </p:cNvPr>
          <p:cNvSpPr/>
          <p:nvPr/>
        </p:nvSpPr>
        <p:spPr>
          <a:xfrm>
            <a:off x="515858" y="3853544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05F110-CD33-AB74-8BC6-D4FFAA38BA0B}"/>
              </a:ext>
            </a:extLst>
          </p:cNvPr>
          <p:cNvSpPr/>
          <p:nvPr/>
        </p:nvSpPr>
        <p:spPr>
          <a:xfrm>
            <a:off x="530055" y="4744031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1F769-B216-92CB-8A41-36DA84DD672D}"/>
              </a:ext>
            </a:extLst>
          </p:cNvPr>
          <p:cNvSpPr/>
          <p:nvPr/>
        </p:nvSpPr>
        <p:spPr>
          <a:xfrm>
            <a:off x="462989" y="27000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014E7-35CD-1056-4D53-2E618BA53EB4}"/>
              </a:ext>
            </a:extLst>
          </p:cNvPr>
          <p:cNvSpPr/>
          <p:nvPr/>
        </p:nvSpPr>
        <p:spPr>
          <a:xfrm>
            <a:off x="475011" y="119333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CD5F3-9761-3F8C-8B98-9B8EDADEF6C3}"/>
              </a:ext>
            </a:extLst>
          </p:cNvPr>
          <p:cNvSpPr/>
          <p:nvPr/>
        </p:nvSpPr>
        <p:spPr>
          <a:xfrm>
            <a:off x="437429" y="2081127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5CB64F-3D9F-5FE9-0B1D-0A0D01E4E894}"/>
              </a:ext>
            </a:extLst>
          </p:cNvPr>
          <p:cNvSpPr/>
          <p:nvPr/>
        </p:nvSpPr>
        <p:spPr>
          <a:xfrm>
            <a:off x="6218629" y="22860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4F276D-35E6-C7D7-D4C2-6D14785D36D0}"/>
              </a:ext>
            </a:extLst>
          </p:cNvPr>
          <p:cNvSpPr/>
          <p:nvPr/>
        </p:nvSpPr>
        <p:spPr>
          <a:xfrm>
            <a:off x="6220326" y="115193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205E42-5D8B-0CE1-895A-478D96752CFB}"/>
              </a:ext>
            </a:extLst>
          </p:cNvPr>
          <p:cNvSpPr/>
          <p:nvPr/>
        </p:nvSpPr>
        <p:spPr>
          <a:xfrm>
            <a:off x="6218629" y="201208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7808C-3B7B-D3B3-A818-BF7CA162A8B9}"/>
              </a:ext>
            </a:extLst>
          </p:cNvPr>
          <p:cNvSpPr/>
          <p:nvPr/>
        </p:nvSpPr>
        <p:spPr>
          <a:xfrm>
            <a:off x="450165" y="299338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50644E-AA30-9563-8AC5-B5F8BE23B01B}"/>
              </a:ext>
            </a:extLst>
          </p:cNvPr>
          <p:cNvSpPr/>
          <p:nvPr/>
        </p:nvSpPr>
        <p:spPr>
          <a:xfrm>
            <a:off x="6243476" y="297066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6C320-C20B-417F-7D04-E57266AFD629}"/>
              </a:ext>
            </a:extLst>
          </p:cNvPr>
          <p:cNvSpPr/>
          <p:nvPr/>
        </p:nvSpPr>
        <p:spPr>
          <a:xfrm>
            <a:off x="438143" y="389494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ECB89-B489-C61F-A565-BB5DA501A360}"/>
              </a:ext>
            </a:extLst>
          </p:cNvPr>
          <p:cNvSpPr/>
          <p:nvPr/>
        </p:nvSpPr>
        <p:spPr>
          <a:xfrm>
            <a:off x="6165732" y="3916715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CB4B2-C9A0-9947-895B-F3728A806CC6}"/>
              </a:ext>
            </a:extLst>
          </p:cNvPr>
          <p:cNvSpPr/>
          <p:nvPr/>
        </p:nvSpPr>
        <p:spPr>
          <a:xfrm>
            <a:off x="374596" y="4785431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2B94-4398-AEF4-D698-310F6744D760}"/>
              </a:ext>
            </a:extLst>
          </p:cNvPr>
          <p:cNvSpPr/>
          <p:nvPr/>
        </p:nvSpPr>
        <p:spPr>
          <a:xfrm>
            <a:off x="6147238" y="4775920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026DD3-A10E-7C68-5FDF-CFED8E7AA596}"/>
              </a:ext>
            </a:extLst>
          </p:cNvPr>
          <p:cNvSpPr/>
          <p:nvPr/>
        </p:nvSpPr>
        <p:spPr>
          <a:xfrm>
            <a:off x="422114" y="5699250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D4C395-DE27-50CC-5672-78FD09C2D0F7}"/>
              </a:ext>
            </a:extLst>
          </p:cNvPr>
          <p:cNvSpPr/>
          <p:nvPr/>
        </p:nvSpPr>
        <p:spPr>
          <a:xfrm>
            <a:off x="6165731" y="5734492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US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23B9F7-B543-C3C7-B98D-5F6FE309A8B1}"/>
              </a:ext>
            </a:extLst>
          </p:cNvPr>
          <p:cNvSpPr txBox="1"/>
          <p:nvPr/>
        </p:nvSpPr>
        <p:spPr>
          <a:xfrm>
            <a:off x="1360555" y="-33741"/>
            <a:ext cx="893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y-KG" sz="1800" dirty="0"/>
              <a:t>Көнүгүүлөр топтомун текшерип, аларды Туура же Ката деп эки топко бөлүңүз</a:t>
            </a:r>
            <a:endParaRPr lang="en-US" sz="1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4B9610-0063-1D74-4D78-9FCBBC33B9FD}"/>
              </a:ext>
            </a:extLst>
          </p:cNvPr>
          <p:cNvSpPr/>
          <p:nvPr/>
        </p:nvSpPr>
        <p:spPr>
          <a:xfrm>
            <a:off x="7243292" y="6196157"/>
            <a:ext cx="69335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</a:rPr>
              <a:t>ЖООПТОР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58974-2A49-DB6C-917A-5549109B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08141" y="878290"/>
            <a:ext cx="6709439" cy="5101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DC6EA-E99F-A55C-C678-6090E40C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90705" y="952569"/>
            <a:ext cx="6709439" cy="51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AEA020-F47C-4D8F-B20C-E5BDB814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58974-2A49-DB6C-917A-5549109BA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" b="-1"/>
          <a:stretch/>
        </p:blipFill>
        <p:spPr>
          <a:xfrm>
            <a:off x="391886" y="200305"/>
            <a:ext cx="5604306" cy="3146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DC6EA-E99F-A55C-C678-6090E40C4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" b="-1"/>
          <a:stretch/>
        </p:blipFill>
        <p:spPr>
          <a:xfrm>
            <a:off x="6184526" y="193971"/>
            <a:ext cx="5615588" cy="31528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DC066E-4FDF-159E-4DFA-96A439E8E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3"/>
          <a:stretch/>
        </p:blipFill>
        <p:spPr>
          <a:xfrm>
            <a:off x="379192" y="3518539"/>
            <a:ext cx="5617000" cy="3139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8DF345-F9F1-68C0-ACFD-FB59E1418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3"/>
          <a:stretch/>
        </p:blipFill>
        <p:spPr>
          <a:xfrm>
            <a:off x="6184526" y="3518539"/>
            <a:ext cx="5628282" cy="31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latin typeface="Google Sans"/>
              </a:rPr>
              <a:t>mathematicskgz@gmail.com</a:t>
            </a:r>
            <a:r>
              <a:rPr lang="en-US" dirty="0" err="1">
                <a:solidFill>
                  <a:srgbClr val="FF0000"/>
                </a:solidFill>
              </a:rPr>
              <a:t>@gmail.com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23B826-A9BD-45CD-BD80-D91447968C8E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652</TotalTime>
  <Words>389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Google Sans</vt:lpstr>
      <vt:lpstr>Office Theme</vt:lpstr>
      <vt:lpstr>MathKGZ  --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</dc:title>
  <dc:creator>Isa Amanov</dc:creator>
  <cp:lastModifiedBy>Isa Amanov</cp:lastModifiedBy>
  <cp:revision>15</cp:revision>
  <cp:lastPrinted>2023-09-21T08:00:32Z</cp:lastPrinted>
  <dcterms:created xsi:type="dcterms:W3CDTF">2023-06-07T11:18:56Z</dcterms:created>
  <dcterms:modified xsi:type="dcterms:W3CDTF">2023-09-21T08:57:10Z</dcterms:modified>
</cp:coreProperties>
</file>