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6"/>
  </p:notesMasterIdLst>
  <p:sldIdLst>
    <p:sldId id="848" r:id="rId2"/>
    <p:sldId id="941" r:id="rId3"/>
    <p:sldId id="942" r:id="rId4"/>
    <p:sldId id="938" r:id="rId5"/>
  </p:sldIdLst>
  <p:sldSz cx="9906000" cy="6858000" type="A4"/>
  <p:notesSz cx="7104063" cy="10234613"/>
  <p:embeddedFontLst>
    <p:embeddedFont>
      <p:font typeface="Berlin Sans FB Demi" panose="020E0802020502020306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197FF5E7-57A8-40D7-8FA0-8A089C366947}">
          <p14:sldIdLst>
            <p14:sldId id="848"/>
          </p14:sldIdLst>
        </p14:section>
        <p14:section name="To Display" id="{6B841212-BC7C-4C8F-B27F-536DC2F4E5C4}">
          <p14:sldIdLst>
            <p14:sldId id="941"/>
            <p14:sldId id="942"/>
          </p14:sldIdLst>
        </p14:section>
        <p14:section name="goteachmaths" id="{F3D720CF-F566-46A6-9361-125255B68FA6}">
          <p14:sldIdLst>
            <p14:sldId id="9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00"/>
    <a:srgbClr val="FF00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2935" autoAdjust="0"/>
  </p:normalViewPr>
  <p:slideViewPr>
    <p:cSldViewPr snapToGrid="0" showGuide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4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637" tIns="47319" rIns="94637" bIns="473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637" tIns="47319" rIns="94637" bIns="47319" rtlCol="0"/>
          <a:lstStyle>
            <a:lvl1pPr algn="r">
              <a:defRPr sz="1300"/>
            </a:lvl1pPr>
          </a:lstStyle>
          <a:p>
            <a:fld id="{9C6A85EB-AF26-437E-8488-94E19A13AA7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7" tIns="47319" rIns="94637" bIns="4731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8"/>
          </a:xfrm>
          <a:prstGeom prst="rect">
            <a:avLst/>
          </a:prstGeom>
        </p:spPr>
        <p:txBody>
          <a:bodyPr vert="horz" lIns="94637" tIns="47319" rIns="94637" bIns="473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10"/>
            <a:ext cx="3078427" cy="513507"/>
          </a:xfrm>
          <a:prstGeom prst="rect">
            <a:avLst/>
          </a:prstGeom>
        </p:spPr>
        <p:txBody>
          <a:bodyPr vert="horz" lIns="94637" tIns="47319" rIns="94637" bIns="473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4637" tIns="47319" rIns="94637" bIns="47319" rtlCol="0" anchor="b"/>
          <a:lstStyle>
            <a:lvl1pPr algn="r">
              <a:defRPr sz="1300"/>
            </a:lvl1pPr>
          </a:lstStyle>
          <a:p>
            <a:fld id="{DD4EDCD2-601A-461C-9AB5-639C33E3F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9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8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1" y="1896211"/>
            <a:ext cx="990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78226">
              <a:defRPr/>
            </a:pP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Амалдардын тартиби</a:t>
            </a:r>
            <a:r>
              <a:rPr lang="en-GB" sz="2000" u="sng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Кондум баракчасы А</a:t>
            </a:r>
            <a:endParaRPr lang="en-GB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en-GB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en-GB" sz="2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256F8912-458F-48BF-A414-7DE8872749FA}"/>
              </a:ext>
            </a:extLst>
          </p:cNvPr>
          <p:cNvSpPr/>
          <p:nvPr/>
        </p:nvSpPr>
        <p:spPr>
          <a:xfrm>
            <a:off x="27940" y="7620"/>
            <a:ext cx="4877888" cy="6838950"/>
          </a:xfrm>
          <a:prstGeom prst="roundRect">
            <a:avLst>
              <a:gd name="adj" fmla="val 579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95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7A7C193-AF3C-4E61-A2C0-1B2E1530B515}"/>
              </a:ext>
            </a:extLst>
          </p:cNvPr>
          <p:cNvSpPr txBox="1"/>
          <p:nvPr/>
        </p:nvSpPr>
        <p:spPr>
          <a:xfrm>
            <a:off x="271092" y="-9867"/>
            <a:ext cx="1765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u="sng" dirty="0">
                <a:latin typeface="Berlin Sans FB Demi" panose="020E0802020502020306" pitchFamily="34" charset="0"/>
              </a:rPr>
              <a:t>50 to 100!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AC1826B-BEE9-4D38-B0ED-D5CF8A5717E6}"/>
              </a:ext>
            </a:extLst>
          </p:cNvPr>
          <p:cNvSpPr txBox="1"/>
          <p:nvPr/>
        </p:nvSpPr>
        <p:spPr>
          <a:xfrm>
            <a:off x="1930401" y="7560"/>
            <a:ext cx="302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1, 2, 3, 4 жана 5 сандарын бир жолу гана колдонуп, 50дөн 100гө чейинки ар бир сан үчүн эсеп жасай аласызбы?</a:t>
            </a:r>
            <a:endParaRPr lang="en-GB" sz="12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6602B8C-F6E5-4ECD-9DAB-5CB0E99DC156}"/>
              </a:ext>
            </a:extLst>
          </p:cNvPr>
          <p:cNvSpPr txBox="1"/>
          <p:nvPr/>
        </p:nvSpPr>
        <p:spPr>
          <a:xfrm>
            <a:off x="225594" y="576188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50: _____________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124E7A1-9E8C-4435-9815-CAEE46F3D98C}"/>
              </a:ext>
            </a:extLst>
          </p:cNvPr>
          <p:cNvSpPr txBox="1"/>
          <p:nvPr/>
        </p:nvSpPr>
        <p:spPr>
          <a:xfrm>
            <a:off x="2775363" y="576188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75: _____________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C6D2B33-3BE2-480B-84A0-1FFC0D862606}"/>
              </a:ext>
            </a:extLst>
          </p:cNvPr>
          <p:cNvSpPr txBox="1"/>
          <p:nvPr/>
        </p:nvSpPr>
        <p:spPr>
          <a:xfrm>
            <a:off x="225594" y="815479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51: _____________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A948083-D480-45B1-B305-7031FB43B73E}"/>
              </a:ext>
            </a:extLst>
          </p:cNvPr>
          <p:cNvSpPr txBox="1"/>
          <p:nvPr/>
        </p:nvSpPr>
        <p:spPr>
          <a:xfrm>
            <a:off x="2775363" y="815479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76: _____________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8DAC2A8-E508-41C0-BC72-81E2FE346F1C}"/>
              </a:ext>
            </a:extLst>
          </p:cNvPr>
          <p:cNvSpPr txBox="1"/>
          <p:nvPr/>
        </p:nvSpPr>
        <p:spPr>
          <a:xfrm>
            <a:off x="225594" y="1054770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52: _____________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B59EAA7-468C-4607-914B-7DD5777B7966}"/>
              </a:ext>
            </a:extLst>
          </p:cNvPr>
          <p:cNvSpPr txBox="1"/>
          <p:nvPr/>
        </p:nvSpPr>
        <p:spPr>
          <a:xfrm>
            <a:off x="2775363" y="1054770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77: _____________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BD5FD1C-DCBA-416B-AAEA-453D33A05B99}"/>
              </a:ext>
            </a:extLst>
          </p:cNvPr>
          <p:cNvSpPr txBox="1"/>
          <p:nvPr/>
        </p:nvSpPr>
        <p:spPr>
          <a:xfrm>
            <a:off x="225594" y="1294061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53: _____________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8C2D862-027F-4916-A34C-49727365EF09}"/>
              </a:ext>
            </a:extLst>
          </p:cNvPr>
          <p:cNvSpPr txBox="1"/>
          <p:nvPr/>
        </p:nvSpPr>
        <p:spPr>
          <a:xfrm>
            <a:off x="2775363" y="1294061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78: _____________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B87E7E6-3162-4099-89F0-F60D781ABC69}"/>
              </a:ext>
            </a:extLst>
          </p:cNvPr>
          <p:cNvSpPr txBox="1"/>
          <p:nvPr/>
        </p:nvSpPr>
        <p:spPr>
          <a:xfrm>
            <a:off x="225594" y="1533352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54: _____________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CD6E9ED-EC7C-40FE-BABF-5A9BBED149DE}"/>
              </a:ext>
            </a:extLst>
          </p:cNvPr>
          <p:cNvSpPr txBox="1"/>
          <p:nvPr/>
        </p:nvSpPr>
        <p:spPr>
          <a:xfrm>
            <a:off x="2775363" y="1533352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79: _____________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619C1D5-D164-41D9-85FB-22159CC5E285}"/>
              </a:ext>
            </a:extLst>
          </p:cNvPr>
          <p:cNvSpPr txBox="1"/>
          <p:nvPr/>
        </p:nvSpPr>
        <p:spPr>
          <a:xfrm>
            <a:off x="225594" y="1772643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55: _____________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4EB7526-0087-4552-AB6C-08E8F8EB3DEA}"/>
              </a:ext>
            </a:extLst>
          </p:cNvPr>
          <p:cNvSpPr txBox="1"/>
          <p:nvPr/>
        </p:nvSpPr>
        <p:spPr>
          <a:xfrm>
            <a:off x="2775363" y="1772643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80: _____________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B61C7EE-748F-4CB3-8C0F-98B76AD24D17}"/>
              </a:ext>
            </a:extLst>
          </p:cNvPr>
          <p:cNvSpPr txBox="1"/>
          <p:nvPr/>
        </p:nvSpPr>
        <p:spPr>
          <a:xfrm>
            <a:off x="225594" y="2011934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56: _____________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F13F09-2448-4DBF-818F-39B84D133F7B}"/>
              </a:ext>
            </a:extLst>
          </p:cNvPr>
          <p:cNvSpPr txBox="1"/>
          <p:nvPr/>
        </p:nvSpPr>
        <p:spPr>
          <a:xfrm>
            <a:off x="2775363" y="2011934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81: _____________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2648F5F-BF45-40E4-8571-17E646295504}"/>
              </a:ext>
            </a:extLst>
          </p:cNvPr>
          <p:cNvSpPr txBox="1"/>
          <p:nvPr/>
        </p:nvSpPr>
        <p:spPr>
          <a:xfrm>
            <a:off x="225594" y="2251225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57: _____________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874D62E-643D-46D3-9C9F-1737FB6EFFC0}"/>
              </a:ext>
            </a:extLst>
          </p:cNvPr>
          <p:cNvSpPr txBox="1"/>
          <p:nvPr/>
        </p:nvSpPr>
        <p:spPr>
          <a:xfrm>
            <a:off x="2775363" y="2251225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82: _____________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56CCA32-42D7-4E40-B47B-E238AC4DCAB5}"/>
              </a:ext>
            </a:extLst>
          </p:cNvPr>
          <p:cNvSpPr txBox="1"/>
          <p:nvPr/>
        </p:nvSpPr>
        <p:spPr>
          <a:xfrm>
            <a:off x="225594" y="2490516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58: _____________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4CBF563-C0AF-4E26-8ACD-7AF90AF748FC}"/>
              </a:ext>
            </a:extLst>
          </p:cNvPr>
          <p:cNvSpPr txBox="1"/>
          <p:nvPr/>
        </p:nvSpPr>
        <p:spPr>
          <a:xfrm>
            <a:off x="2775363" y="2490516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83: _____________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79A63F5-F600-4AE4-A203-61252495A372}"/>
              </a:ext>
            </a:extLst>
          </p:cNvPr>
          <p:cNvSpPr txBox="1"/>
          <p:nvPr/>
        </p:nvSpPr>
        <p:spPr>
          <a:xfrm>
            <a:off x="225594" y="2729807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59: _____________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835A6CA-8274-495B-A88F-63FB97534F51}"/>
              </a:ext>
            </a:extLst>
          </p:cNvPr>
          <p:cNvSpPr txBox="1"/>
          <p:nvPr/>
        </p:nvSpPr>
        <p:spPr>
          <a:xfrm>
            <a:off x="2775363" y="2729807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84: _____________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77A9CBE-E81E-43E0-AA1E-D4A04F28AD1D}"/>
              </a:ext>
            </a:extLst>
          </p:cNvPr>
          <p:cNvSpPr txBox="1"/>
          <p:nvPr/>
        </p:nvSpPr>
        <p:spPr>
          <a:xfrm>
            <a:off x="225594" y="2969098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60: _____________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21002DB-B755-4B2E-B2CC-F4817CB5ACA0}"/>
              </a:ext>
            </a:extLst>
          </p:cNvPr>
          <p:cNvSpPr txBox="1"/>
          <p:nvPr/>
        </p:nvSpPr>
        <p:spPr>
          <a:xfrm>
            <a:off x="2775363" y="2969098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85: _____________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6997181-CCC2-48FF-ACCC-5E4A7EA1C5E6}"/>
              </a:ext>
            </a:extLst>
          </p:cNvPr>
          <p:cNvSpPr txBox="1"/>
          <p:nvPr/>
        </p:nvSpPr>
        <p:spPr>
          <a:xfrm>
            <a:off x="225594" y="3208389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61: _____________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68017B-1FA6-46E7-874D-5A469A02D031}"/>
              </a:ext>
            </a:extLst>
          </p:cNvPr>
          <p:cNvSpPr txBox="1"/>
          <p:nvPr/>
        </p:nvSpPr>
        <p:spPr>
          <a:xfrm>
            <a:off x="2775363" y="3208389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86: _____________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2230F5B-A97B-4F9D-B120-9A8BB29DB546}"/>
              </a:ext>
            </a:extLst>
          </p:cNvPr>
          <p:cNvSpPr txBox="1"/>
          <p:nvPr/>
        </p:nvSpPr>
        <p:spPr>
          <a:xfrm>
            <a:off x="225594" y="3447680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62: _____________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9841F90-A999-4F63-8E37-6C0CEE2A3060}"/>
              </a:ext>
            </a:extLst>
          </p:cNvPr>
          <p:cNvSpPr txBox="1"/>
          <p:nvPr/>
        </p:nvSpPr>
        <p:spPr>
          <a:xfrm>
            <a:off x="2775363" y="3447680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87: _____________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57C3824-2028-4F09-8EAE-8A4A57E8F18F}"/>
              </a:ext>
            </a:extLst>
          </p:cNvPr>
          <p:cNvSpPr txBox="1"/>
          <p:nvPr/>
        </p:nvSpPr>
        <p:spPr>
          <a:xfrm>
            <a:off x="225594" y="3686971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63: _____________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CAAB6B5-909F-409C-BE5D-462321C8F0A7}"/>
              </a:ext>
            </a:extLst>
          </p:cNvPr>
          <p:cNvSpPr txBox="1"/>
          <p:nvPr/>
        </p:nvSpPr>
        <p:spPr>
          <a:xfrm>
            <a:off x="2775363" y="3686971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88: _____________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1FE2738-3893-4D39-B977-1D1AEE219A5F}"/>
              </a:ext>
            </a:extLst>
          </p:cNvPr>
          <p:cNvSpPr txBox="1"/>
          <p:nvPr/>
        </p:nvSpPr>
        <p:spPr>
          <a:xfrm>
            <a:off x="225594" y="3926262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64: _____________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E6CF0EE-5C8D-4BFE-B521-3BEECC46554E}"/>
              </a:ext>
            </a:extLst>
          </p:cNvPr>
          <p:cNvSpPr txBox="1"/>
          <p:nvPr/>
        </p:nvSpPr>
        <p:spPr>
          <a:xfrm>
            <a:off x="2775363" y="3926262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89: _____________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91C2D7A-027C-4078-8C8E-62AAC1DB2567}"/>
              </a:ext>
            </a:extLst>
          </p:cNvPr>
          <p:cNvSpPr txBox="1"/>
          <p:nvPr/>
        </p:nvSpPr>
        <p:spPr>
          <a:xfrm>
            <a:off x="225594" y="4165553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65: _____________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7F17435-790D-45F7-91DE-55E216B0A466}"/>
              </a:ext>
            </a:extLst>
          </p:cNvPr>
          <p:cNvSpPr txBox="1"/>
          <p:nvPr/>
        </p:nvSpPr>
        <p:spPr>
          <a:xfrm>
            <a:off x="2775363" y="4165553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90: _____________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4FC4108-D031-484A-AFF0-C25CF9D3FE95}"/>
              </a:ext>
            </a:extLst>
          </p:cNvPr>
          <p:cNvSpPr txBox="1"/>
          <p:nvPr/>
        </p:nvSpPr>
        <p:spPr>
          <a:xfrm>
            <a:off x="225594" y="4404844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66: _____________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CFC1E70-8BBE-4548-AAAE-03CA920CB85B}"/>
              </a:ext>
            </a:extLst>
          </p:cNvPr>
          <p:cNvSpPr txBox="1"/>
          <p:nvPr/>
        </p:nvSpPr>
        <p:spPr>
          <a:xfrm>
            <a:off x="2775363" y="4404844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91: _____________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35F4369-A6CC-4FC3-BAB8-159C484F0B74}"/>
              </a:ext>
            </a:extLst>
          </p:cNvPr>
          <p:cNvSpPr txBox="1"/>
          <p:nvPr/>
        </p:nvSpPr>
        <p:spPr>
          <a:xfrm>
            <a:off x="225594" y="4644135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67: _____________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B31B9B8-EB7D-4D37-99ED-67875F098678}"/>
              </a:ext>
            </a:extLst>
          </p:cNvPr>
          <p:cNvSpPr txBox="1"/>
          <p:nvPr/>
        </p:nvSpPr>
        <p:spPr>
          <a:xfrm>
            <a:off x="2775363" y="4644135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92: _____________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B2455CC-78E4-4D30-A962-A472A259A8DD}"/>
              </a:ext>
            </a:extLst>
          </p:cNvPr>
          <p:cNvSpPr txBox="1"/>
          <p:nvPr/>
        </p:nvSpPr>
        <p:spPr>
          <a:xfrm>
            <a:off x="225594" y="4883426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68: _____________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792EA39-CCC1-4992-BDA5-91375559F22F}"/>
              </a:ext>
            </a:extLst>
          </p:cNvPr>
          <p:cNvSpPr txBox="1"/>
          <p:nvPr/>
        </p:nvSpPr>
        <p:spPr>
          <a:xfrm>
            <a:off x="2775363" y="4883426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93: _____________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B4E18C3-7A3A-4A5E-910D-8752EB5485A1}"/>
              </a:ext>
            </a:extLst>
          </p:cNvPr>
          <p:cNvSpPr txBox="1"/>
          <p:nvPr/>
        </p:nvSpPr>
        <p:spPr>
          <a:xfrm>
            <a:off x="225594" y="5122717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69: _____________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068C205-CB3F-4F8E-B1D2-3A01538C3037}"/>
              </a:ext>
            </a:extLst>
          </p:cNvPr>
          <p:cNvSpPr txBox="1"/>
          <p:nvPr/>
        </p:nvSpPr>
        <p:spPr>
          <a:xfrm>
            <a:off x="2775363" y="5122717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94: _____________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8B00221-8D3C-4D09-A0A4-5F2C6FFA9F8C}"/>
              </a:ext>
            </a:extLst>
          </p:cNvPr>
          <p:cNvSpPr txBox="1"/>
          <p:nvPr/>
        </p:nvSpPr>
        <p:spPr>
          <a:xfrm>
            <a:off x="225594" y="5362008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70: _____________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B560124-ED03-4D50-AEC0-00978ACF8BDA}"/>
              </a:ext>
            </a:extLst>
          </p:cNvPr>
          <p:cNvSpPr txBox="1"/>
          <p:nvPr/>
        </p:nvSpPr>
        <p:spPr>
          <a:xfrm>
            <a:off x="2775363" y="5362008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95: _____________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858248F-E0F2-457E-8461-2FFC74354D32}"/>
              </a:ext>
            </a:extLst>
          </p:cNvPr>
          <p:cNvSpPr txBox="1"/>
          <p:nvPr/>
        </p:nvSpPr>
        <p:spPr>
          <a:xfrm>
            <a:off x="225594" y="5601299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71: _____________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334BC1A-9096-4178-978F-B9E2007BF3C5}"/>
              </a:ext>
            </a:extLst>
          </p:cNvPr>
          <p:cNvSpPr txBox="1"/>
          <p:nvPr/>
        </p:nvSpPr>
        <p:spPr>
          <a:xfrm>
            <a:off x="2775363" y="5601299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96: _____________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548362B-757B-4670-9DAB-C416DCE3AC84}"/>
              </a:ext>
            </a:extLst>
          </p:cNvPr>
          <p:cNvSpPr txBox="1"/>
          <p:nvPr/>
        </p:nvSpPr>
        <p:spPr>
          <a:xfrm>
            <a:off x="225594" y="5840590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72: _____________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055E5AB-14D6-4507-8394-F6BB49DE1257}"/>
              </a:ext>
            </a:extLst>
          </p:cNvPr>
          <p:cNvSpPr txBox="1"/>
          <p:nvPr/>
        </p:nvSpPr>
        <p:spPr>
          <a:xfrm>
            <a:off x="2775363" y="5840590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97: _____________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3A92901-71B7-42F1-885E-1D86E3414EC7}"/>
              </a:ext>
            </a:extLst>
          </p:cNvPr>
          <p:cNvSpPr txBox="1"/>
          <p:nvPr/>
        </p:nvSpPr>
        <p:spPr>
          <a:xfrm>
            <a:off x="225594" y="6079881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73: _____________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E45682B-FFC6-46DD-A80B-BAF1388AA254}"/>
              </a:ext>
            </a:extLst>
          </p:cNvPr>
          <p:cNvSpPr txBox="1"/>
          <p:nvPr/>
        </p:nvSpPr>
        <p:spPr>
          <a:xfrm>
            <a:off x="2775363" y="6079881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98: _____________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CF270BD-CB12-4624-ACDF-D0D27849E4E0}"/>
              </a:ext>
            </a:extLst>
          </p:cNvPr>
          <p:cNvSpPr txBox="1"/>
          <p:nvPr/>
        </p:nvSpPr>
        <p:spPr>
          <a:xfrm>
            <a:off x="225594" y="6319172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74: _____________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E540226-706B-4400-B62A-DADAED0BEE37}"/>
              </a:ext>
            </a:extLst>
          </p:cNvPr>
          <p:cNvSpPr txBox="1"/>
          <p:nvPr/>
        </p:nvSpPr>
        <p:spPr>
          <a:xfrm>
            <a:off x="2775363" y="6319172"/>
            <a:ext cx="1725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99: _____________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87DC9D7-C176-4D22-BF22-CB5650D9A6DF}"/>
              </a:ext>
            </a:extLst>
          </p:cNvPr>
          <p:cNvSpPr txBox="1"/>
          <p:nvPr/>
        </p:nvSpPr>
        <p:spPr>
          <a:xfrm>
            <a:off x="1473516" y="6558474"/>
            <a:ext cx="18229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100: _____________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F8860D39-6391-4CD3-8C8A-8B3697571C41}"/>
                  </a:ext>
                </a:extLst>
              </p:cNvPr>
              <p:cNvSpPr txBox="1"/>
              <p:nvPr/>
            </p:nvSpPr>
            <p:spPr>
              <a:xfrm>
                <a:off x="522259" y="1044332"/>
                <a:ext cx="1408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e>
                      </m:d>
                      <m:r>
                        <a:rPr lang="en-GB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F8860D39-6391-4CD3-8C8A-8B3697571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9" y="1044332"/>
                <a:ext cx="14081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287850-7239-43A2-AD24-896CE2B74D8D}"/>
              </a:ext>
            </a:extLst>
          </p:cNvPr>
          <p:cNvSpPr/>
          <p:nvPr/>
        </p:nvSpPr>
        <p:spPr>
          <a:xfrm>
            <a:off x="5902960" y="1044331"/>
            <a:ext cx="3332480" cy="4556967"/>
          </a:xfrm>
          <a:prstGeom prst="roundRect">
            <a:avLst>
              <a:gd name="adj" fmla="val 93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Сиз бул амалдардын каалаганын колдоно аласыз:</a:t>
            </a:r>
            <a:endParaRPr lang="en-GB" sz="2400" dirty="0">
              <a:solidFill>
                <a:schemeClr val="tx1"/>
              </a:solidFill>
            </a:endParaRP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÷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×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(         )</a:t>
            </a:r>
            <a:endParaRPr lang="en-GB" sz="19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6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76564-9FCC-6C75-86E9-A3CF9C66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5" y="104664"/>
            <a:ext cx="4863596" cy="6753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48AAB-D4E8-4BC4-A292-986D6F08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620" y="104664"/>
            <a:ext cx="4914815" cy="67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2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D828-9816-48D5-8793-DAFED5357886}"/>
              </a:ext>
            </a:extLst>
          </p:cNvPr>
          <p:cNvSpPr/>
          <p:nvPr/>
        </p:nvSpPr>
        <p:spPr>
          <a:xfrm>
            <a:off x="332558" y="1530440"/>
            <a:ext cx="92408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Суроолор барбы?</a:t>
            </a: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Комментарийлер?</a:t>
            </a: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Сунуштар?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…же ката таптыңызбы!?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 кандай пикир ыраазычылык билдиребиз.</a:t>
            </a:r>
          </a:p>
          <a:p>
            <a:pPr algn="ctr" defTabSz="478226">
              <a:defRPr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78226"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Сураныч, электрондук кат жөнөтүңүз:</a:t>
            </a:r>
          </a:p>
          <a:p>
            <a:pPr algn="ctr" defTabSz="478226"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mathtrainer2022@gmail.com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9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10341</TotalTime>
  <Words>234</Words>
  <Application>Microsoft Office PowerPoint</Application>
  <PresentationFormat>A4 Paper (210x297 mm)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Berlin Sans FB Demi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Kite</dc:creator>
  <cp:lastModifiedBy>Isa Amanov</cp:lastModifiedBy>
  <cp:revision>475</cp:revision>
  <cp:lastPrinted>2019-12-09T11:04:30Z</cp:lastPrinted>
  <dcterms:created xsi:type="dcterms:W3CDTF">2017-01-17T16:57:04Z</dcterms:created>
  <dcterms:modified xsi:type="dcterms:W3CDTF">2023-08-17T17:43:54Z</dcterms:modified>
</cp:coreProperties>
</file>