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5" r:id="rId13"/>
    <p:sldId id="271" r:id="rId14"/>
    <p:sldId id="272" r:id="rId15"/>
    <p:sldId id="273" r:id="rId16"/>
    <p:sldId id="266" r:id="rId17"/>
    <p:sldId id="26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p:cViewPr varScale="1">
        <p:scale>
          <a:sx n="79" d="100"/>
          <a:sy n="79" d="100"/>
        </p:scale>
        <p:origin x="-118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9DBEA1-AD82-42D5-B067-60A1058AE732}" type="datetimeFigureOut">
              <a:rPr lang="en-IN" smtClean="0"/>
              <a:t>21-10-2024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CBE05A8E-B602-43AA-9432-532C2F68D80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DBEA1-AD82-42D5-B067-60A1058AE73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DBEA1-AD82-42D5-B067-60A1058AE73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DBEA1-AD82-42D5-B067-60A1058AE73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9DBEA1-AD82-42D5-B067-60A1058AE73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CBE05A8E-B602-43AA-9432-532C2F68D80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DBEA1-AD82-42D5-B067-60A1058AE732}"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9DBEA1-AD82-42D5-B067-60A1058AE732}"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9DBEA1-AD82-42D5-B067-60A1058AE732}"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BEA1-AD82-42D5-B067-60A1058AE732}"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DBEA1-AD82-42D5-B067-60A1058AE732}"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9DBEA1-AD82-42D5-B067-60A1058AE732}"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05A8E-B602-43AA-9432-532C2F68D80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9DBEA1-AD82-42D5-B067-60A1058AE732}" type="datetimeFigureOut">
              <a:rPr lang="en-IN" smtClean="0"/>
              <a:t>21-10-2024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BE05A8E-B602-43AA-9432-532C2F68D80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861048"/>
            <a:ext cx="8229600" cy="1828800"/>
          </a:xfrm>
        </p:spPr>
        <p:txBody>
          <a:bodyPr>
            <a:normAutofit fontScale="90000"/>
          </a:bodyPr>
          <a:lstStyle/>
          <a:p>
            <a:r>
              <a:rPr lang="en-US" dirty="0" err="1" smtClean="0"/>
              <a:t>Kce</a:t>
            </a:r>
            <a:r>
              <a:rPr lang="en-US" dirty="0" smtClean="0"/>
              <a:t> college of </a:t>
            </a:r>
            <a:r>
              <a:rPr lang="en-US" dirty="0" smtClean="0"/>
              <a:t>engineering and Management</a:t>
            </a:r>
            <a:endParaRPr lang="en-IN" dirty="0"/>
          </a:p>
        </p:txBody>
      </p:sp>
      <p:sp>
        <p:nvSpPr>
          <p:cNvPr id="3" name="Subtitle 2"/>
          <p:cNvSpPr>
            <a:spLocks noGrp="1"/>
          </p:cNvSpPr>
          <p:nvPr>
            <p:ph type="subTitle" idx="1"/>
          </p:nvPr>
        </p:nvSpPr>
        <p:spPr>
          <a:xfrm>
            <a:off x="1403648" y="54040"/>
            <a:ext cx="6840760" cy="3100585"/>
          </a:xfrm>
        </p:spPr>
        <p:txBody>
          <a:bodyPr/>
          <a:lstStyle/>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3928" y="476672"/>
            <a:ext cx="1975108" cy="2368301"/>
          </a:xfrm>
          <a:prstGeom prst="rect">
            <a:avLst/>
          </a:prstGeom>
        </p:spPr>
      </p:pic>
    </p:spTree>
    <p:extLst>
      <p:ext uri="{BB962C8B-B14F-4D97-AF65-F5344CB8AC3E}">
        <p14:creationId xmlns:p14="http://schemas.microsoft.com/office/powerpoint/2010/main" val="27723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87625" y="764704"/>
            <a:ext cx="6207100" cy="5124425"/>
          </a:xfrm>
          <a:prstGeom prst="rect">
            <a:avLst/>
          </a:prstGeom>
        </p:spPr>
      </p:pic>
    </p:spTree>
    <p:extLst>
      <p:ext uri="{BB962C8B-B14F-4D97-AF65-F5344CB8AC3E}">
        <p14:creationId xmlns:p14="http://schemas.microsoft.com/office/powerpoint/2010/main" val="265271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the project</a:t>
            </a:r>
            <a:endParaRPr lang="en-IN" dirty="0"/>
          </a:p>
        </p:txBody>
      </p:sp>
      <p:sp>
        <p:nvSpPr>
          <p:cNvPr id="3" name="Content Placeholder 2"/>
          <p:cNvSpPr>
            <a:spLocks noGrp="1"/>
          </p:cNvSpPr>
          <p:nvPr>
            <p:ph idx="1"/>
          </p:nvPr>
        </p:nvSpPr>
        <p:spPr/>
        <p:txBody>
          <a:bodyPr>
            <a:normAutofit fontScale="32500" lnSpcReduction="20000"/>
          </a:bodyPr>
          <a:lstStyle/>
          <a:p>
            <a:r>
              <a:rPr lang="en-IN" sz="3400" dirty="0"/>
              <a:t>import </a:t>
            </a:r>
            <a:r>
              <a:rPr lang="en-IN" sz="3400" dirty="0" err="1"/>
              <a:t>javax.swing</a:t>
            </a:r>
            <a:r>
              <a:rPr lang="en-IN" sz="3400" dirty="0"/>
              <a:t>.*;</a:t>
            </a:r>
          </a:p>
          <a:p>
            <a:r>
              <a:rPr lang="en-IN" sz="3400" dirty="0"/>
              <a:t>import </a:t>
            </a:r>
            <a:r>
              <a:rPr lang="en-IN" sz="3400" dirty="0" err="1"/>
              <a:t>java.awt.event</a:t>
            </a:r>
            <a:r>
              <a:rPr lang="en-IN" sz="3400" dirty="0"/>
              <a:t>.*;</a:t>
            </a:r>
          </a:p>
          <a:p>
            <a:r>
              <a:rPr lang="en-IN" sz="3400" dirty="0"/>
              <a:t>import </a:t>
            </a:r>
            <a:r>
              <a:rPr lang="en-IN" sz="3400" dirty="0" err="1"/>
              <a:t>java.util</a:t>
            </a:r>
            <a:r>
              <a:rPr lang="en-IN" sz="3400" dirty="0"/>
              <a:t>.*;</a:t>
            </a:r>
          </a:p>
          <a:p>
            <a:r>
              <a:rPr lang="en-IN" sz="3400" dirty="0"/>
              <a:t> </a:t>
            </a:r>
          </a:p>
          <a:p>
            <a:r>
              <a:rPr lang="en-IN" sz="3400" i="1" dirty="0"/>
              <a:t>class</a:t>
            </a:r>
            <a:r>
              <a:rPr lang="en-IN" sz="3400" dirty="0"/>
              <a:t> Book {</a:t>
            </a:r>
          </a:p>
          <a:p>
            <a:r>
              <a:rPr lang="en-IN" sz="3400" dirty="0"/>
              <a:t>    </a:t>
            </a:r>
            <a:r>
              <a:rPr lang="en-IN" sz="3400" dirty="0" err="1"/>
              <a:t>int</a:t>
            </a:r>
            <a:r>
              <a:rPr lang="en-IN" sz="3400" dirty="0"/>
              <a:t> id;</a:t>
            </a:r>
          </a:p>
          <a:p>
            <a:r>
              <a:rPr lang="en-IN" sz="3400" dirty="0"/>
              <a:t>    String title;</a:t>
            </a:r>
          </a:p>
          <a:p>
            <a:r>
              <a:rPr lang="en-IN" sz="3400" dirty="0"/>
              <a:t>    String author;</a:t>
            </a:r>
          </a:p>
          <a:p>
            <a:r>
              <a:rPr lang="en-IN" sz="3400" dirty="0"/>
              <a:t>    </a:t>
            </a:r>
            <a:r>
              <a:rPr lang="en-IN" sz="3400" dirty="0" err="1"/>
              <a:t>boolean</a:t>
            </a:r>
            <a:r>
              <a:rPr lang="en-IN" sz="3400" dirty="0"/>
              <a:t> </a:t>
            </a:r>
            <a:r>
              <a:rPr lang="en-IN" sz="3400" dirty="0" err="1"/>
              <a:t>isIssued</a:t>
            </a:r>
            <a:r>
              <a:rPr lang="en-IN" sz="3400" dirty="0"/>
              <a:t>;</a:t>
            </a:r>
          </a:p>
          <a:p>
            <a:r>
              <a:rPr lang="en-IN" sz="3400" dirty="0"/>
              <a:t> </a:t>
            </a:r>
          </a:p>
          <a:p>
            <a:r>
              <a:rPr lang="en-IN" sz="3400" dirty="0"/>
              <a:t>    </a:t>
            </a:r>
            <a:r>
              <a:rPr lang="en-IN" sz="3400" i="1" dirty="0"/>
              <a:t>public</a:t>
            </a:r>
            <a:r>
              <a:rPr lang="en-IN" sz="3400" dirty="0"/>
              <a:t> Book(</a:t>
            </a:r>
            <a:r>
              <a:rPr lang="en-IN" sz="3400" dirty="0" err="1"/>
              <a:t>int</a:t>
            </a:r>
            <a:r>
              <a:rPr lang="en-IN" sz="3400" dirty="0"/>
              <a:t> </a:t>
            </a:r>
            <a:r>
              <a:rPr lang="en-IN" sz="3400" i="1" dirty="0"/>
              <a:t>id</a:t>
            </a:r>
            <a:r>
              <a:rPr lang="en-IN" sz="3400" dirty="0"/>
              <a:t>, String </a:t>
            </a:r>
            <a:r>
              <a:rPr lang="en-IN" sz="3400" i="1" dirty="0"/>
              <a:t>title</a:t>
            </a:r>
            <a:r>
              <a:rPr lang="en-IN" sz="3400" dirty="0"/>
              <a:t>, String </a:t>
            </a:r>
            <a:r>
              <a:rPr lang="en-IN" sz="3400" i="1" dirty="0"/>
              <a:t>author</a:t>
            </a:r>
            <a:r>
              <a:rPr lang="en-IN" sz="3400" dirty="0"/>
              <a:t>) {</a:t>
            </a:r>
          </a:p>
          <a:p>
            <a:r>
              <a:rPr lang="en-IN" sz="3400" dirty="0"/>
              <a:t>        this.id = </a:t>
            </a:r>
            <a:r>
              <a:rPr lang="en-IN" sz="3400" i="1" dirty="0"/>
              <a:t>id</a:t>
            </a:r>
            <a:r>
              <a:rPr lang="en-IN" sz="3400" dirty="0"/>
              <a:t>;</a:t>
            </a:r>
          </a:p>
          <a:p>
            <a:r>
              <a:rPr lang="en-IN" sz="3400" dirty="0"/>
              <a:t>        </a:t>
            </a:r>
            <a:r>
              <a:rPr lang="en-IN" sz="3400" dirty="0" err="1"/>
              <a:t>this.title</a:t>
            </a:r>
            <a:r>
              <a:rPr lang="en-IN" sz="3400" dirty="0"/>
              <a:t> = </a:t>
            </a:r>
            <a:r>
              <a:rPr lang="en-IN" sz="3400" i="1" dirty="0"/>
              <a:t>title</a:t>
            </a:r>
            <a:r>
              <a:rPr lang="en-IN" sz="3400" dirty="0"/>
              <a:t>;</a:t>
            </a:r>
          </a:p>
          <a:p>
            <a:r>
              <a:rPr lang="en-IN" sz="3400" dirty="0"/>
              <a:t>        </a:t>
            </a:r>
            <a:r>
              <a:rPr lang="en-IN" sz="3400" dirty="0" err="1"/>
              <a:t>this.author</a:t>
            </a:r>
            <a:r>
              <a:rPr lang="en-IN" sz="3400" dirty="0"/>
              <a:t> = </a:t>
            </a:r>
            <a:r>
              <a:rPr lang="en-IN" sz="3400" i="1" dirty="0"/>
              <a:t>author</a:t>
            </a:r>
            <a:r>
              <a:rPr lang="en-IN" sz="3400" dirty="0"/>
              <a:t>;</a:t>
            </a:r>
          </a:p>
          <a:p>
            <a:r>
              <a:rPr lang="en-IN" sz="3400" dirty="0"/>
              <a:t>        </a:t>
            </a:r>
            <a:r>
              <a:rPr lang="en-IN" sz="3400" dirty="0" err="1"/>
              <a:t>this.isIssued</a:t>
            </a:r>
            <a:r>
              <a:rPr lang="en-IN" sz="3400" dirty="0"/>
              <a:t> = false;</a:t>
            </a:r>
          </a:p>
          <a:p>
            <a:r>
              <a:rPr lang="en-IN" sz="3400" dirty="0"/>
              <a:t>    }</a:t>
            </a:r>
          </a:p>
          <a:p>
            <a:r>
              <a:rPr lang="en-IN" sz="3400" dirty="0"/>
              <a:t>}</a:t>
            </a:r>
          </a:p>
          <a:p>
            <a:r>
              <a:rPr lang="en-IN" sz="3400" dirty="0"/>
              <a:t> </a:t>
            </a:r>
          </a:p>
          <a:p>
            <a:r>
              <a:rPr lang="en-IN" sz="3400" i="1" dirty="0"/>
              <a:t>class</a:t>
            </a:r>
            <a:r>
              <a:rPr lang="en-IN" sz="3400" dirty="0"/>
              <a:t> Library {</a:t>
            </a:r>
          </a:p>
          <a:p>
            <a:r>
              <a:rPr lang="en-IN" sz="3400" dirty="0"/>
              <a:t>    List&lt;Book&gt; books = </a:t>
            </a:r>
            <a:r>
              <a:rPr lang="en-IN" sz="3400" i="1" dirty="0"/>
              <a:t>new</a:t>
            </a:r>
            <a:r>
              <a:rPr lang="en-IN" sz="3400" dirty="0"/>
              <a:t> </a:t>
            </a:r>
            <a:r>
              <a:rPr lang="en-IN" sz="3400" dirty="0" err="1"/>
              <a:t>ArrayList</a:t>
            </a:r>
            <a:r>
              <a:rPr lang="en-IN" sz="3400" dirty="0"/>
              <a:t>&lt;&gt;();</a:t>
            </a:r>
          </a:p>
          <a:p>
            <a:r>
              <a:rPr lang="en-IN" sz="3400" dirty="0"/>
              <a:t>    Map&lt;Integer, String&gt; </a:t>
            </a:r>
            <a:r>
              <a:rPr lang="en-IN" sz="3400" dirty="0" err="1"/>
              <a:t>issuedBooks</a:t>
            </a:r>
            <a:r>
              <a:rPr lang="en-IN" sz="3400" dirty="0"/>
              <a:t> = </a:t>
            </a:r>
            <a:r>
              <a:rPr lang="en-IN" sz="3400" i="1" dirty="0"/>
              <a:t>new</a:t>
            </a:r>
            <a:r>
              <a:rPr lang="en-IN" sz="3400" dirty="0"/>
              <a:t> </a:t>
            </a:r>
            <a:r>
              <a:rPr lang="en-IN" sz="3400" dirty="0" err="1"/>
              <a:t>HashMap</a:t>
            </a:r>
            <a:r>
              <a:rPr lang="en-IN" sz="3400" dirty="0"/>
              <a:t>&lt;&gt;();</a:t>
            </a:r>
          </a:p>
          <a:p>
            <a:r>
              <a:rPr lang="en-IN" sz="3400" dirty="0"/>
              <a:t> </a:t>
            </a:r>
          </a:p>
          <a:p>
            <a:r>
              <a:rPr lang="en-IN" sz="3400" dirty="0"/>
              <a:t>    </a:t>
            </a:r>
            <a:r>
              <a:rPr lang="en-IN" sz="3400" i="1" dirty="0"/>
              <a:t>// Add books to library</a:t>
            </a:r>
            <a:endParaRPr lang="en-IN" sz="3400" dirty="0"/>
          </a:p>
          <a:p>
            <a:r>
              <a:rPr lang="en-IN" sz="3400" dirty="0"/>
              <a:t>    </a:t>
            </a:r>
            <a:r>
              <a:rPr lang="en-IN" sz="3400" i="1" dirty="0"/>
              <a:t>public</a:t>
            </a:r>
            <a:r>
              <a:rPr lang="en-IN" sz="3400" dirty="0"/>
              <a:t> void </a:t>
            </a:r>
            <a:r>
              <a:rPr lang="en-IN" sz="3400" dirty="0" err="1"/>
              <a:t>addBook</a:t>
            </a:r>
            <a:r>
              <a:rPr lang="en-IN" sz="3400" dirty="0"/>
              <a:t>(Book </a:t>
            </a:r>
            <a:r>
              <a:rPr lang="en-IN" sz="3400" i="1" dirty="0"/>
              <a:t>book</a:t>
            </a:r>
            <a:r>
              <a:rPr lang="en-IN" sz="3400" dirty="0"/>
              <a:t>) {</a:t>
            </a:r>
          </a:p>
          <a:p>
            <a:r>
              <a:rPr lang="en-IN" sz="3400" dirty="0"/>
              <a:t>        </a:t>
            </a:r>
            <a:r>
              <a:rPr lang="en-IN" sz="3400" dirty="0" err="1"/>
              <a:t>books.add</a:t>
            </a:r>
            <a:r>
              <a:rPr lang="en-IN" sz="3400" dirty="0"/>
              <a:t>(</a:t>
            </a:r>
            <a:r>
              <a:rPr lang="en-IN" sz="3400" i="1" dirty="0"/>
              <a:t>book</a:t>
            </a:r>
            <a:r>
              <a:rPr lang="en-IN" sz="3400" dirty="0"/>
              <a:t>);</a:t>
            </a:r>
          </a:p>
          <a:p>
            <a:r>
              <a:rPr lang="en-IN" sz="3400" dirty="0"/>
              <a:t>    }</a:t>
            </a:r>
          </a:p>
          <a:p>
            <a:r>
              <a:rPr lang="en-IN" sz="3400" dirty="0"/>
              <a:t> </a:t>
            </a:r>
          </a:p>
          <a:p>
            <a:endParaRPr lang="en-IN" dirty="0"/>
          </a:p>
        </p:txBody>
      </p:sp>
    </p:spTree>
    <p:extLst>
      <p:ext uri="{BB962C8B-B14F-4D97-AF65-F5344CB8AC3E}">
        <p14:creationId xmlns:p14="http://schemas.microsoft.com/office/powerpoint/2010/main" val="1653199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sz="4000" i="1" dirty="0"/>
              <a:t>// Issue a book</a:t>
            </a:r>
            <a:endParaRPr lang="en-IN" sz="4000" dirty="0"/>
          </a:p>
          <a:p>
            <a:r>
              <a:rPr lang="en-IN" sz="4000" dirty="0"/>
              <a:t>    </a:t>
            </a:r>
            <a:r>
              <a:rPr lang="en-IN" sz="4000" i="1" dirty="0"/>
              <a:t>public</a:t>
            </a:r>
            <a:r>
              <a:rPr lang="en-IN" sz="4000" dirty="0"/>
              <a:t> void </a:t>
            </a:r>
            <a:r>
              <a:rPr lang="en-IN" sz="4000" dirty="0" err="1"/>
              <a:t>issueBook</a:t>
            </a:r>
            <a:r>
              <a:rPr lang="en-IN" sz="4000" dirty="0"/>
              <a:t>(</a:t>
            </a:r>
            <a:r>
              <a:rPr lang="en-IN" sz="4000" dirty="0" err="1"/>
              <a:t>int</a:t>
            </a:r>
            <a:r>
              <a:rPr lang="en-IN" sz="4000" dirty="0"/>
              <a:t> </a:t>
            </a:r>
            <a:r>
              <a:rPr lang="en-IN" sz="4000" i="1" dirty="0" err="1"/>
              <a:t>bookId</a:t>
            </a:r>
            <a:r>
              <a:rPr lang="en-IN" sz="4000" dirty="0"/>
              <a:t>, String </a:t>
            </a:r>
            <a:r>
              <a:rPr lang="en-IN" sz="4000" i="1" dirty="0" err="1"/>
              <a:t>memberName</a:t>
            </a:r>
            <a:r>
              <a:rPr lang="en-IN" sz="4000" dirty="0"/>
              <a:t>, </a:t>
            </a:r>
            <a:r>
              <a:rPr lang="en-IN" sz="4000" dirty="0" err="1"/>
              <a:t>JTextArea</a:t>
            </a:r>
            <a:r>
              <a:rPr lang="en-IN" sz="4000" dirty="0"/>
              <a:t> </a:t>
            </a:r>
            <a:r>
              <a:rPr lang="en-IN" sz="4000" i="1" dirty="0" err="1"/>
              <a:t>displayArea</a:t>
            </a:r>
            <a:r>
              <a:rPr lang="en-IN" sz="4000" dirty="0"/>
              <a:t>) {</a:t>
            </a:r>
          </a:p>
          <a:p>
            <a:r>
              <a:rPr lang="en-IN" sz="4000" dirty="0"/>
              <a:t>        </a:t>
            </a:r>
            <a:r>
              <a:rPr lang="en-IN" sz="4000" i="1" dirty="0"/>
              <a:t>for</a:t>
            </a:r>
            <a:r>
              <a:rPr lang="en-IN" sz="4000" dirty="0"/>
              <a:t> (Book </a:t>
            </a:r>
            <a:r>
              <a:rPr lang="en-IN" sz="4000" dirty="0" err="1"/>
              <a:t>book</a:t>
            </a:r>
            <a:r>
              <a:rPr lang="en-IN" sz="4000" dirty="0"/>
              <a:t> </a:t>
            </a:r>
            <a:r>
              <a:rPr lang="en-IN" sz="4000" i="1" dirty="0"/>
              <a:t>:</a:t>
            </a:r>
            <a:r>
              <a:rPr lang="en-IN" sz="4000" dirty="0"/>
              <a:t> books) {</a:t>
            </a:r>
          </a:p>
          <a:p>
            <a:r>
              <a:rPr lang="en-IN" sz="4000" dirty="0"/>
              <a:t>            </a:t>
            </a:r>
            <a:r>
              <a:rPr lang="en-IN" sz="4000" i="1" dirty="0"/>
              <a:t>if</a:t>
            </a:r>
            <a:r>
              <a:rPr lang="en-IN" sz="4000" dirty="0"/>
              <a:t> (book.id == </a:t>
            </a:r>
            <a:r>
              <a:rPr lang="en-IN" sz="4000" i="1" dirty="0" err="1"/>
              <a:t>bookId</a:t>
            </a:r>
            <a:r>
              <a:rPr lang="en-IN" sz="4000" dirty="0"/>
              <a:t> &amp;&amp; !</a:t>
            </a:r>
            <a:r>
              <a:rPr lang="en-IN" sz="4000" dirty="0" err="1"/>
              <a:t>book.isIssued</a:t>
            </a:r>
            <a:r>
              <a:rPr lang="en-IN" sz="4000" dirty="0"/>
              <a:t>) {</a:t>
            </a:r>
          </a:p>
          <a:p>
            <a:r>
              <a:rPr lang="en-IN" sz="4000" dirty="0"/>
              <a:t>                </a:t>
            </a:r>
            <a:r>
              <a:rPr lang="en-IN" sz="4000" dirty="0" err="1"/>
              <a:t>book.isIssued</a:t>
            </a:r>
            <a:r>
              <a:rPr lang="en-IN" sz="4000" dirty="0"/>
              <a:t> = true;</a:t>
            </a:r>
          </a:p>
          <a:p>
            <a:r>
              <a:rPr lang="en-IN" sz="4000" dirty="0"/>
              <a:t>                </a:t>
            </a:r>
            <a:r>
              <a:rPr lang="en-IN" sz="4000" dirty="0" err="1"/>
              <a:t>issuedBooks.put</a:t>
            </a:r>
            <a:r>
              <a:rPr lang="en-IN" sz="4000" dirty="0"/>
              <a:t>(</a:t>
            </a:r>
            <a:r>
              <a:rPr lang="en-IN" sz="4000" i="1" dirty="0" err="1"/>
              <a:t>bookId</a:t>
            </a:r>
            <a:r>
              <a:rPr lang="en-IN" sz="4000" dirty="0"/>
              <a:t>, </a:t>
            </a:r>
            <a:r>
              <a:rPr lang="en-IN" sz="4000" i="1" dirty="0" err="1"/>
              <a:t>memberName</a:t>
            </a:r>
            <a:r>
              <a:rPr lang="en-IN" sz="4000" dirty="0"/>
              <a:t>);</a:t>
            </a:r>
          </a:p>
          <a:p>
            <a:r>
              <a:rPr lang="en-IN" sz="4000" dirty="0"/>
              <a:t>                </a:t>
            </a:r>
            <a:r>
              <a:rPr lang="en-IN" sz="4000" i="1" dirty="0" err="1"/>
              <a:t>displayArea</a:t>
            </a:r>
            <a:r>
              <a:rPr lang="en-IN" sz="4000" dirty="0" err="1"/>
              <a:t>.setText</a:t>
            </a:r>
            <a:r>
              <a:rPr lang="en-IN" sz="4000" dirty="0"/>
              <a:t>("Book issued: " + </a:t>
            </a:r>
            <a:r>
              <a:rPr lang="en-IN" sz="4000" dirty="0" err="1"/>
              <a:t>book.title</a:t>
            </a:r>
            <a:r>
              <a:rPr lang="en-IN" sz="4000" dirty="0"/>
              <a:t> + " to " + </a:t>
            </a:r>
            <a:r>
              <a:rPr lang="en-IN" sz="4000" i="1" dirty="0" err="1"/>
              <a:t>memberName</a:t>
            </a:r>
            <a:r>
              <a:rPr lang="en-IN" sz="4000" dirty="0"/>
              <a:t>);</a:t>
            </a:r>
          </a:p>
          <a:p>
            <a:r>
              <a:rPr lang="en-IN" sz="4000" dirty="0"/>
              <a:t>                </a:t>
            </a:r>
            <a:r>
              <a:rPr lang="en-IN" sz="4000" i="1" dirty="0"/>
              <a:t>return</a:t>
            </a:r>
            <a:r>
              <a:rPr lang="en-IN" sz="4000" dirty="0"/>
              <a:t>;</a:t>
            </a:r>
          </a:p>
          <a:p>
            <a:r>
              <a:rPr lang="en-IN" sz="4000" dirty="0"/>
              <a:t>            }</a:t>
            </a:r>
          </a:p>
          <a:p>
            <a:r>
              <a:rPr lang="en-IN" sz="4000" dirty="0"/>
              <a:t>        }</a:t>
            </a:r>
          </a:p>
          <a:p>
            <a:r>
              <a:rPr lang="en-IN" sz="4000" dirty="0"/>
              <a:t>        </a:t>
            </a:r>
            <a:r>
              <a:rPr lang="en-IN" sz="4000" i="1" dirty="0" err="1"/>
              <a:t>displayArea</a:t>
            </a:r>
            <a:r>
              <a:rPr lang="en-IN" sz="4000" dirty="0" err="1"/>
              <a:t>.setText</a:t>
            </a:r>
            <a:r>
              <a:rPr lang="en-IN" sz="4000" dirty="0"/>
              <a:t>("Book not available or already issued.");</a:t>
            </a:r>
          </a:p>
          <a:p>
            <a:r>
              <a:rPr lang="en-IN" sz="4000" dirty="0"/>
              <a:t>    }</a:t>
            </a:r>
          </a:p>
          <a:p>
            <a:r>
              <a:rPr lang="en-IN" sz="4000" dirty="0"/>
              <a:t> </a:t>
            </a:r>
          </a:p>
          <a:p>
            <a:r>
              <a:rPr lang="en-IN" sz="4000" dirty="0"/>
              <a:t>    </a:t>
            </a:r>
            <a:r>
              <a:rPr lang="en-IN" sz="4000" i="1" dirty="0"/>
              <a:t>// Return a book</a:t>
            </a:r>
            <a:endParaRPr lang="en-IN" sz="4000" dirty="0"/>
          </a:p>
          <a:p>
            <a:r>
              <a:rPr lang="en-IN" sz="4000" dirty="0"/>
              <a:t>    </a:t>
            </a:r>
            <a:r>
              <a:rPr lang="en-IN" sz="4000" i="1" dirty="0"/>
              <a:t>public</a:t>
            </a:r>
            <a:r>
              <a:rPr lang="en-IN" sz="4000" dirty="0"/>
              <a:t> void </a:t>
            </a:r>
            <a:r>
              <a:rPr lang="en-IN" sz="4000" dirty="0" err="1"/>
              <a:t>returnBook</a:t>
            </a:r>
            <a:r>
              <a:rPr lang="en-IN" sz="4000" dirty="0"/>
              <a:t>(</a:t>
            </a:r>
            <a:r>
              <a:rPr lang="en-IN" sz="4000" dirty="0" err="1"/>
              <a:t>int</a:t>
            </a:r>
            <a:r>
              <a:rPr lang="en-IN" sz="4000" dirty="0"/>
              <a:t> </a:t>
            </a:r>
            <a:r>
              <a:rPr lang="en-IN" sz="4000" i="1" dirty="0" err="1"/>
              <a:t>bookId</a:t>
            </a:r>
            <a:r>
              <a:rPr lang="en-IN" sz="4000" dirty="0"/>
              <a:t>, </a:t>
            </a:r>
            <a:r>
              <a:rPr lang="en-IN" sz="4000" dirty="0" err="1"/>
              <a:t>JTextArea</a:t>
            </a:r>
            <a:r>
              <a:rPr lang="en-IN" sz="4000" dirty="0"/>
              <a:t> </a:t>
            </a:r>
            <a:r>
              <a:rPr lang="en-IN" sz="4000" i="1" dirty="0" err="1"/>
              <a:t>displayArea</a:t>
            </a:r>
            <a:r>
              <a:rPr lang="en-IN" sz="4000" dirty="0"/>
              <a:t>) {</a:t>
            </a:r>
          </a:p>
          <a:p>
            <a:r>
              <a:rPr lang="en-IN" sz="4000" dirty="0"/>
              <a:t>        </a:t>
            </a:r>
            <a:r>
              <a:rPr lang="en-IN" sz="4000" i="1" dirty="0"/>
              <a:t>if</a:t>
            </a:r>
            <a:r>
              <a:rPr lang="en-IN" sz="4000" dirty="0"/>
              <a:t> (</a:t>
            </a:r>
            <a:r>
              <a:rPr lang="en-IN" sz="4000" dirty="0" err="1"/>
              <a:t>issuedBooks.containsKey</a:t>
            </a:r>
            <a:r>
              <a:rPr lang="en-IN" sz="4000" dirty="0"/>
              <a:t>(</a:t>
            </a:r>
            <a:r>
              <a:rPr lang="en-IN" sz="4000" i="1" dirty="0" err="1"/>
              <a:t>bookId</a:t>
            </a:r>
            <a:r>
              <a:rPr lang="en-IN" sz="4000" dirty="0"/>
              <a:t>)) {</a:t>
            </a:r>
          </a:p>
          <a:p>
            <a:r>
              <a:rPr lang="en-IN" sz="4000" dirty="0"/>
              <a:t>            </a:t>
            </a:r>
            <a:r>
              <a:rPr lang="en-IN" sz="4000" i="1" dirty="0"/>
              <a:t>for</a:t>
            </a:r>
            <a:r>
              <a:rPr lang="en-IN" sz="4000" dirty="0"/>
              <a:t> (Book </a:t>
            </a:r>
            <a:r>
              <a:rPr lang="en-IN" sz="4000" dirty="0" err="1"/>
              <a:t>book</a:t>
            </a:r>
            <a:r>
              <a:rPr lang="en-IN" sz="4000" dirty="0"/>
              <a:t> </a:t>
            </a:r>
            <a:r>
              <a:rPr lang="en-IN" sz="4000" i="1" dirty="0"/>
              <a:t>:</a:t>
            </a:r>
            <a:r>
              <a:rPr lang="en-IN" sz="4000" dirty="0"/>
              <a:t> books) {</a:t>
            </a:r>
          </a:p>
          <a:p>
            <a:r>
              <a:rPr lang="en-IN" sz="4000" dirty="0"/>
              <a:t>                </a:t>
            </a:r>
            <a:r>
              <a:rPr lang="en-IN" sz="4000" i="1" dirty="0"/>
              <a:t>if</a:t>
            </a:r>
            <a:r>
              <a:rPr lang="en-IN" sz="4000" dirty="0"/>
              <a:t> (book.id == </a:t>
            </a:r>
            <a:r>
              <a:rPr lang="en-IN" sz="4000" i="1" dirty="0" err="1"/>
              <a:t>bookId</a:t>
            </a:r>
            <a:r>
              <a:rPr lang="en-IN" sz="4000" dirty="0"/>
              <a:t> &amp;&amp; </a:t>
            </a:r>
            <a:r>
              <a:rPr lang="en-IN" sz="4000" dirty="0" err="1"/>
              <a:t>book.isIssued</a:t>
            </a:r>
            <a:r>
              <a:rPr lang="en-IN" sz="4000" dirty="0"/>
              <a:t>) {</a:t>
            </a:r>
          </a:p>
          <a:p>
            <a:r>
              <a:rPr lang="en-IN" sz="4000" dirty="0"/>
              <a:t>                    </a:t>
            </a:r>
            <a:r>
              <a:rPr lang="en-IN" sz="4000" dirty="0" err="1"/>
              <a:t>book.isIssued</a:t>
            </a:r>
            <a:r>
              <a:rPr lang="en-IN" sz="4000" dirty="0"/>
              <a:t> = false;</a:t>
            </a:r>
          </a:p>
          <a:p>
            <a:r>
              <a:rPr lang="en-IN" sz="4000" dirty="0"/>
              <a:t>                    </a:t>
            </a:r>
            <a:r>
              <a:rPr lang="en-IN" sz="4000" dirty="0" err="1"/>
              <a:t>issuedBooks.remove</a:t>
            </a:r>
            <a:r>
              <a:rPr lang="en-IN" sz="4000" dirty="0"/>
              <a:t>(</a:t>
            </a:r>
            <a:r>
              <a:rPr lang="en-IN" sz="4000" i="1" dirty="0" err="1"/>
              <a:t>bookId</a:t>
            </a:r>
            <a:r>
              <a:rPr lang="en-IN" sz="4000" dirty="0"/>
              <a:t>);</a:t>
            </a:r>
          </a:p>
          <a:p>
            <a:r>
              <a:rPr lang="en-IN" sz="4000" dirty="0"/>
              <a:t>                    </a:t>
            </a:r>
            <a:r>
              <a:rPr lang="en-IN" sz="4000" i="1" dirty="0" err="1"/>
              <a:t>displayArea</a:t>
            </a:r>
            <a:r>
              <a:rPr lang="en-IN" sz="4000" dirty="0" err="1"/>
              <a:t>.setText</a:t>
            </a:r>
            <a:r>
              <a:rPr lang="en-IN" sz="4000" dirty="0"/>
              <a:t>("Book returned: " + </a:t>
            </a:r>
            <a:r>
              <a:rPr lang="en-IN" sz="4000" dirty="0" err="1"/>
              <a:t>book.title</a:t>
            </a:r>
            <a:r>
              <a:rPr lang="en-IN" sz="4000" dirty="0"/>
              <a:t>);</a:t>
            </a:r>
          </a:p>
          <a:p>
            <a:r>
              <a:rPr lang="en-IN" sz="4000" dirty="0"/>
              <a:t>                    </a:t>
            </a:r>
            <a:r>
              <a:rPr lang="en-IN" sz="4000" i="1" dirty="0"/>
              <a:t>return</a:t>
            </a:r>
            <a:r>
              <a:rPr lang="en-IN" sz="4000" dirty="0"/>
              <a:t>;</a:t>
            </a:r>
          </a:p>
          <a:p>
            <a:r>
              <a:rPr lang="en-IN" sz="4000" dirty="0"/>
              <a:t>                }</a:t>
            </a:r>
          </a:p>
          <a:p>
            <a:r>
              <a:rPr lang="en-IN" sz="4000" dirty="0"/>
              <a:t>            }</a:t>
            </a:r>
          </a:p>
          <a:p>
            <a:r>
              <a:rPr lang="en-IN" sz="4000" dirty="0"/>
              <a:t>        } </a:t>
            </a:r>
            <a:r>
              <a:rPr lang="en-IN" sz="4000" i="1" dirty="0"/>
              <a:t>else</a:t>
            </a:r>
            <a:r>
              <a:rPr lang="en-IN" sz="4000" dirty="0"/>
              <a:t> {</a:t>
            </a:r>
          </a:p>
          <a:p>
            <a:r>
              <a:rPr lang="en-IN" sz="4000" dirty="0"/>
              <a:t>            </a:t>
            </a:r>
            <a:r>
              <a:rPr lang="en-IN" sz="4000" i="1" dirty="0" err="1"/>
              <a:t>displayArea</a:t>
            </a:r>
            <a:r>
              <a:rPr lang="en-IN" sz="4000" dirty="0" err="1"/>
              <a:t>.setText</a:t>
            </a:r>
            <a:r>
              <a:rPr lang="en-IN" sz="4000" dirty="0"/>
              <a:t>("Book was not issued.");</a:t>
            </a:r>
          </a:p>
          <a:p>
            <a:r>
              <a:rPr lang="en-IN" sz="4000" dirty="0"/>
              <a:t>        }</a:t>
            </a:r>
          </a:p>
          <a:p>
            <a:r>
              <a:rPr lang="en-IN" sz="4000" dirty="0"/>
              <a:t>    }</a:t>
            </a:r>
          </a:p>
          <a:p>
            <a:r>
              <a:rPr lang="en-IN" sz="4000" dirty="0"/>
              <a:t> </a:t>
            </a:r>
          </a:p>
          <a:p>
            <a:r>
              <a:rPr lang="en-IN" sz="4000" dirty="0"/>
              <a:t>   </a:t>
            </a:r>
            <a:endParaRPr lang="en-IN" sz="800" dirty="0"/>
          </a:p>
        </p:txBody>
      </p:sp>
    </p:spTree>
    <p:extLst>
      <p:ext uri="{BB962C8B-B14F-4D97-AF65-F5344CB8AC3E}">
        <p14:creationId xmlns:p14="http://schemas.microsoft.com/office/powerpoint/2010/main" val="2403241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60672" cy="1039427"/>
          </a:xfrm>
        </p:spPr>
        <p:txBody>
          <a:bodyPr/>
          <a:lstStyle/>
          <a:p>
            <a:endParaRPr lang="en-IN" dirty="0"/>
          </a:p>
        </p:txBody>
      </p:sp>
      <p:sp>
        <p:nvSpPr>
          <p:cNvPr id="3" name="Content Placeholder 2"/>
          <p:cNvSpPr>
            <a:spLocks noGrp="1"/>
          </p:cNvSpPr>
          <p:nvPr>
            <p:ph idx="1"/>
          </p:nvPr>
        </p:nvSpPr>
        <p:spPr>
          <a:xfrm>
            <a:off x="395536" y="1340768"/>
            <a:ext cx="8507288" cy="5105400"/>
          </a:xfrm>
        </p:spPr>
        <p:txBody>
          <a:bodyPr>
            <a:noAutofit/>
          </a:bodyPr>
          <a:lstStyle/>
          <a:p>
            <a:r>
              <a:rPr lang="en-IN" sz="1400" dirty="0"/>
              <a:t> </a:t>
            </a:r>
            <a:r>
              <a:rPr lang="en-IN" sz="1000" i="1" dirty="0" smtClean="0"/>
              <a:t>public</a:t>
            </a:r>
            <a:r>
              <a:rPr lang="en-IN" sz="1000" dirty="0" smtClean="0"/>
              <a:t> </a:t>
            </a:r>
            <a:r>
              <a:rPr lang="en-IN" sz="1000" i="1" dirty="0"/>
              <a:t>class</a:t>
            </a:r>
            <a:r>
              <a:rPr lang="en-IN" sz="1000" dirty="0"/>
              <a:t> </a:t>
            </a:r>
            <a:r>
              <a:rPr lang="en-IN" sz="1000" dirty="0" err="1"/>
              <a:t>LibraryApp</a:t>
            </a:r>
            <a:r>
              <a:rPr lang="en-IN" sz="1000" dirty="0"/>
              <a:t> </a:t>
            </a:r>
            <a:r>
              <a:rPr lang="en-IN" sz="1000" i="1" dirty="0"/>
              <a:t>extends</a:t>
            </a:r>
            <a:r>
              <a:rPr lang="en-IN" sz="1000" dirty="0"/>
              <a:t> </a:t>
            </a:r>
            <a:r>
              <a:rPr lang="en-IN" sz="1000" dirty="0" err="1"/>
              <a:t>JFrame</a:t>
            </a:r>
            <a:r>
              <a:rPr lang="en-IN" sz="1000" dirty="0"/>
              <a:t> </a:t>
            </a:r>
            <a:r>
              <a:rPr lang="en-IN" sz="1000" i="1" dirty="0"/>
              <a:t>implements</a:t>
            </a:r>
            <a:r>
              <a:rPr lang="en-IN" sz="1000" dirty="0"/>
              <a:t> </a:t>
            </a:r>
            <a:r>
              <a:rPr lang="en-IN" sz="1000" dirty="0" err="1"/>
              <a:t>ActionListener</a:t>
            </a:r>
            <a:r>
              <a:rPr lang="en-IN" sz="1000" dirty="0"/>
              <a:t> {</a:t>
            </a:r>
          </a:p>
          <a:p>
            <a:r>
              <a:rPr lang="en-IN" sz="1000" dirty="0"/>
              <a:t>    Library </a:t>
            </a:r>
            <a:r>
              <a:rPr lang="en-IN" sz="1000" dirty="0" err="1"/>
              <a:t>library</a:t>
            </a:r>
            <a:r>
              <a:rPr lang="en-IN" sz="1000" dirty="0"/>
              <a:t>;	</a:t>
            </a:r>
          </a:p>
          <a:p>
            <a:r>
              <a:rPr lang="en-IN" sz="1000" dirty="0"/>
              <a:t>    </a:t>
            </a:r>
            <a:r>
              <a:rPr lang="en-IN" sz="1000" dirty="0" err="1"/>
              <a:t>JTextField</a:t>
            </a:r>
            <a:r>
              <a:rPr lang="en-IN" sz="1000" dirty="0"/>
              <a:t> </a:t>
            </a:r>
            <a:r>
              <a:rPr lang="en-IN" sz="1000" dirty="0" err="1"/>
              <a:t>bookIdField</a:t>
            </a:r>
            <a:r>
              <a:rPr lang="en-IN" sz="1000" dirty="0"/>
              <a:t>, </a:t>
            </a:r>
            <a:r>
              <a:rPr lang="en-IN" sz="1000" dirty="0" err="1"/>
              <a:t>memberField</a:t>
            </a:r>
            <a:r>
              <a:rPr lang="en-IN" sz="1000" dirty="0"/>
              <a:t>;</a:t>
            </a:r>
          </a:p>
          <a:p>
            <a:r>
              <a:rPr lang="en-IN" sz="1000" dirty="0"/>
              <a:t>    </a:t>
            </a:r>
            <a:r>
              <a:rPr lang="en-IN" sz="1000" dirty="0" err="1"/>
              <a:t>JTextArea</a:t>
            </a:r>
            <a:r>
              <a:rPr lang="en-IN" sz="1000" dirty="0"/>
              <a:t> </a:t>
            </a:r>
            <a:r>
              <a:rPr lang="en-IN" sz="1000" dirty="0" err="1"/>
              <a:t>displayArea</a:t>
            </a:r>
            <a:r>
              <a:rPr lang="en-IN" sz="1000" dirty="0"/>
              <a:t>;</a:t>
            </a:r>
          </a:p>
          <a:p>
            <a:r>
              <a:rPr lang="en-IN" sz="1000" dirty="0"/>
              <a:t>    </a:t>
            </a:r>
            <a:r>
              <a:rPr lang="en-IN" sz="1000" dirty="0" err="1"/>
              <a:t>JButton</a:t>
            </a:r>
            <a:r>
              <a:rPr lang="en-IN" sz="1000" dirty="0"/>
              <a:t> </a:t>
            </a:r>
            <a:r>
              <a:rPr lang="en-IN" sz="1000" dirty="0" err="1"/>
              <a:t>issueButton</a:t>
            </a:r>
            <a:r>
              <a:rPr lang="en-IN" sz="1000" dirty="0"/>
              <a:t>, </a:t>
            </a:r>
            <a:r>
              <a:rPr lang="en-IN" sz="1000" dirty="0" err="1"/>
              <a:t>returnButton</a:t>
            </a:r>
            <a:r>
              <a:rPr lang="en-IN" sz="1000" dirty="0"/>
              <a:t>, </a:t>
            </a:r>
            <a:r>
              <a:rPr lang="en-IN" sz="1000" dirty="0" err="1"/>
              <a:t>viewButton</a:t>
            </a:r>
            <a:r>
              <a:rPr lang="en-IN" sz="1000" dirty="0"/>
              <a:t>;</a:t>
            </a:r>
          </a:p>
          <a:p>
            <a:r>
              <a:rPr lang="en-IN" sz="1000" dirty="0"/>
              <a:t> </a:t>
            </a:r>
          </a:p>
          <a:p>
            <a:r>
              <a:rPr lang="en-IN" sz="1000" dirty="0"/>
              <a:t>    </a:t>
            </a:r>
            <a:r>
              <a:rPr lang="en-IN" sz="1000" i="1" dirty="0"/>
              <a:t>public</a:t>
            </a:r>
            <a:r>
              <a:rPr lang="en-IN" sz="1000" dirty="0"/>
              <a:t> </a:t>
            </a:r>
            <a:r>
              <a:rPr lang="en-IN" sz="1000" dirty="0" err="1"/>
              <a:t>LibraryApp</a:t>
            </a:r>
            <a:r>
              <a:rPr lang="en-IN" sz="1000" dirty="0"/>
              <a:t>() {</a:t>
            </a:r>
          </a:p>
          <a:p>
            <a:r>
              <a:rPr lang="en-IN" sz="1000" dirty="0"/>
              <a:t>        library = </a:t>
            </a:r>
            <a:r>
              <a:rPr lang="en-IN" sz="1000" i="1" dirty="0"/>
              <a:t>new</a:t>
            </a:r>
            <a:r>
              <a:rPr lang="en-IN" sz="1000" dirty="0"/>
              <a:t> Library();</a:t>
            </a:r>
          </a:p>
          <a:p>
            <a:r>
              <a:rPr lang="en-IN" sz="1000" dirty="0"/>
              <a:t>        </a:t>
            </a:r>
            <a:r>
              <a:rPr lang="en-IN" sz="1000" dirty="0" err="1"/>
              <a:t>library.addBook</a:t>
            </a:r>
            <a:r>
              <a:rPr lang="en-IN" sz="1000" dirty="0"/>
              <a:t>(</a:t>
            </a:r>
            <a:r>
              <a:rPr lang="en-IN" sz="1000" i="1" dirty="0"/>
              <a:t>new</a:t>
            </a:r>
            <a:r>
              <a:rPr lang="en-IN" sz="1000" dirty="0"/>
              <a:t> Book(1, "Harry </a:t>
            </a:r>
            <a:r>
              <a:rPr lang="en-IN" sz="1000" dirty="0" err="1"/>
              <a:t>Poter</a:t>
            </a:r>
            <a:r>
              <a:rPr lang="en-IN" sz="1000" dirty="0"/>
              <a:t>", "J. K. Rowling"));</a:t>
            </a:r>
          </a:p>
          <a:p>
            <a:r>
              <a:rPr lang="en-IN" sz="1000" dirty="0"/>
              <a:t>        </a:t>
            </a:r>
            <a:r>
              <a:rPr lang="en-IN" sz="1000" dirty="0" err="1"/>
              <a:t>library.addBook</a:t>
            </a:r>
            <a:r>
              <a:rPr lang="en-IN" sz="1000" dirty="0"/>
              <a:t>(</a:t>
            </a:r>
            <a:r>
              <a:rPr lang="en-IN" sz="1000" i="1" dirty="0"/>
              <a:t>new</a:t>
            </a:r>
            <a:r>
              <a:rPr lang="en-IN" sz="1000" dirty="0"/>
              <a:t> Book(2, "War and Peace", "Leo Tolstoy"));</a:t>
            </a:r>
          </a:p>
          <a:p>
            <a:r>
              <a:rPr lang="en-IN" sz="1000" dirty="0"/>
              <a:t>        </a:t>
            </a:r>
            <a:r>
              <a:rPr lang="en-IN" sz="1000" dirty="0" err="1"/>
              <a:t>library.addBook</a:t>
            </a:r>
            <a:r>
              <a:rPr lang="en-IN" sz="1000" dirty="0"/>
              <a:t>(</a:t>
            </a:r>
            <a:r>
              <a:rPr lang="en-IN" sz="1000" i="1" dirty="0"/>
              <a:t>new</a:t>
            </a:r>
            <a:r>
              <a:rPr lang="en-IN" sz="1000" dirty="0"/>
              <a:t> Book(3, "Waste Land", "T.S Eliot"));</a:t>
            </a:r>
          </a:p>
          <a:p>
            <a:r>
              <a:rPr lang="en-IN" sz="1000" dirty="0"/>
              <a:t>        </a:t>
            </a:r>
            <a:r>
              <a:rPr lang="en-IN" sz="1000" dirty="0" err="1"/>
              <a:t>library.addBook</a:t>
            </a:r>
            <a:r>
              <a:rPr lang="en-IN" sz="1000" dirty="0"/>
              <a:t>(</a:t>
            </a:r>
            <a:r>
              <a:rPr lang="en-IN" sz="1000" i="1" dirty="0"/>
              <a:t>new</a:t>
            </a:r>
            <a:r>
              <a:rPr lang="en-IN" sz="1000" dirty="0"/>
              <a:t> Book(4, "</a:t>
            </a:r>
            <a:r>
              <a:rPr lang="en-IN" sz="1000" dirty="0" err="1"/>
              <a:t>Teasure</a:t>
            </a:r>
            <a:r>
              <a:rPr lang="en-IN" sz="1000" dirty="0"/>
              <a:t> Island", "R.L Stevenson"));</a:t>
            </a:r>
          </a:p>
          <a:p>
            <a:r>
              <a:rPr lang="en-IN" sz="1000" dirty="0"/>
              <a:t>        </a:t>
            </a:r>
            <a:r>
              <a:rPr lang="en-IN" sz="1000" dirty="0" err="1"/>
              <a:t>library.addBook</a:t>
            </a:r>
            <a:r>
              <a:rPr lang="en-IN" sz="1000" dirty="0"/>
              <a:t>(</a:t>
            </a:r>
            <a:r>
              <a:rPr lang="en-IN" sz="1000" i="1" dirty="0"/>
              <a:t>new</a:t>
            </a:r>
            <a:r>
              <a:rPr lang="en-IN" sz="1000" dirty="0"/>
              <a:t> Book(5, "Time Machine", "H.G Wells"));</a:t>
            </a:r>
          </a:p>
          <a:p>
            <a:r>
              <a:rPr lang="en-IN" sz="1000" dirty="0"/>
              <a:t>        </a:t>
            </a:r>
            <a:r>
              <a:rPr lang="en-IN" sz="1000" dirty="0" err="1"/>
              <a:t>library.addBook</a:t>
            </a:r>
            <a:r>
              <a:rPr lang="en-IN" sz="1000" dirty="0"/>
              <a:t>(</a:t>
            </a:r>
            <a:r>
              <a:rPr lang="en-IN" sz="1000" i="1" dirty="0"/>
              <a:t>new</a:t>
            </a:r>
            <a:r>
              <a:rPr lang="en-IN" sz="1000" dirty="0"/>
              <a:t> Book(6, "Romeo and </a:t>
            </a:r>
            <a:r>
              <a:rPr lang="en-IN" sz="1000" dirty="0" err="1"/>
              <a:t>Jullet</a:t>
            </a:r>
            <a:r>
              <a:rPr lang="en-IN" sz="1000" dirty="0"/>
              <a:t>", "</a:t>
            </a:r>
            <a:r>
              <a:rPr lang="en-IN" sz="1000" dirty="0" err="1"/>
              <a:t>Willam</a:t>
            </a:r>
            <a:r>
              <a:rPr lang="en-IN" sz="1000" dirty="0"/>
              <a:t> </a:t>
            </a:r>
            <a:r>
              <a:rPr lang="en-IN" sz="1000" dirty="0" err="1"/>
              <a:t>Shakesphere</a:t>
            </a:r>
            <a:r>
              <a:rPr lang="en-IN" sz="1000" dirty="0"/>
              <a:t>"));</a:t>
            </a:r>
          </a:p>
          <a:p>
            <a:r>
              <a:rPr lang="en-IN" sz="1000" dirty="0"/>
              <a:t> </a:t>
            </a:r>
          </a:p>
          <a:p>
            <a:r>
              <a:rPr lang="en-IN" sz="1000" dirty="0"/>
              <a:t>        </a:t>
            </a:r>
            <a:r>
              <a:rPr lang="en-IN" sz="1000" i="1" dirty="0"/>
              <a:t>// Creating the frame</a:t>
            </a:r>
            <a:endParaRPr lang="en-IN" sz="1000" dirty="0"/>
          </a:p>
          <a:p>
            <a:r>
              <a:rPr lang="en-IN" sz="1000" dirty="0"/>
              <a:t>        </a:t>
            </a:r>
            <a:r>
              <a:rPr lang="en-IN" sz="1000" dirty="0" err="1"/>
              <a:t>setTitle</a:t>
            </a:r>
            <a:r>
              <a:rPr lang="en-IN" sz="1000" dirty="0"/>
              <a:t>("Library Book Management System");</a:t>
            </a:r>
          </a:p>
          <a:p>
            <a:r>
              <a:rPr lang="en-IN" sz="1000" dirty="0"/>
              <a:t>        </a:t>
            </a:r>
            <a:r>
              <a:rPr lang="en-IN" sz="1000" dirty="0" err="1"/>
              <a:t>setSize</a:t>
            </a:r>
            <a:r>
              <a:rPr lang="en-IN" sz="1000" dirty="0"/>
              <a:t>(600, 600);</a:t>
            </a:r>
          </a:p>
          <a:p>
            <a:r>
              <a:rPr lang="en-IN" sz="1000" dirty="0"/>
              <a:t>        </a:t>
            </a:r>
            <a:r>
              <a:rPr lang="en-IN" sz="1000" dirty="0" err="1"/>
              <a:t>setLayout</a:t>
            </a:r>
            <a:r>
              <a:rPr lang="en-IN" sz="1000" dirty="0"/>
              <a:t>(null);</a:t>
            </a:r>
          </a:p>
          <a:p>
            <a:r>
              <a:rPr lang="en-IN" sz="1000" dirty="0"/>
              <a:t>        </a:t>
            </a:r>
            <a:r>
              <a:rPr lang="en-IN" sz="1000" dirty="0" err="1"/>
              <a:t>setDefaultCloseOperation</a:t>
            </a:r>
            <a:r>
              <a:rPr lang="en-IN" sz="1000" dirty="0"/>
              <a:t>(</a:t>
            </a:r>
            <a:r>
              <a:rPr lang="en-IN" sz="1000" dirty="0" err="1"/>
              <a:t>JFrame.EXIT_ON_CLOSE</a:t>
            </a:r>
            <a:r>
              <a:rPr lang="en-IN" sz="1000" dirty="0"/>
              <a:t>);</a:t>
            </a:r>
          </a:p>
          <a:p>
            <a:endParaRPr lang="en-IN" sz="1400" dirty="0"/>
          </a:p>
        </p:txBody>
      </p:sp>
    </p:spTree>
    <p:extLst>
      <p:ext uri="{BB962C8B-B14F-4D97-AF65-F5344CB8AC3E}">
        <p14:creationId xmlns:p14="http://schemas.microsoft.com/office/powerpoint/2010/main" val="3208769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60672" cy="1039427"/>
          </a:xfrm>
        </p:spPr>
        <p:txBody>
          <a:bodyPr/>
          <a:lstStyle/>
          <a:p>
            <a:endParaRPr lang="en-IN" dirty="0"/>
          </a:p>
        </p:txBody>
      </p:sp>
      <p:sp>
        <p:nvSpPr>
          <p:cNvPr id="3" name="Content Placeholder 2"/>
          <p:cNvSpPr>
            <a:spLocks noGrp="1"/>
          </p:cNvSpPr>
          <p:nvPr>
            <p:ph idx="1"/>
          </p:nvPr>
        </p:nvSpPr>
        <p:spPr>
          <a:xfrm>
            <a:off x="395536" y="1340768"/>
            <a:ext cx="8229600" cy="5040560"/>
          </a:xfrm>
        </p:spPr>
        <p:txBody>
          <a:bodyPr>
            <a:normAutofit fontScale="25000" lnSpcReduction="20000"/>
          </a:bodyPr>
          <a:lstStyle/>
          <a:p>
            <a:r>
              <a:rPr lang="en-IN" dirty="0"/>
              <a:t>        </a:t>
            </a:r>
            <a:r>
              <a:rPr lang="en-IN" sz="4000" dirty="0" err="1"/>
              <a:t>JLabel</a:t>
            </a:r>
            <a:r>
              <a:rPr lang="en-IN" sz="4000" dirty="0"/>
              <a:t> </a:t>
            </a:r>
            <a:r>
              <a:rPr lang="en-IN" sz="4000" dirty="0" err="1"/>
              <a:t>bookIdLabel</a:t>
            </a:r>
            <a:r>
              <a:rPr lang="en-IN" sz="4000" dirty="0"/>
              <a:t> = </a:t>
            </a:r>
            <a:r>
              <a:rPr lang="en-IN" sz="4000" i="1" dirty="0"/>
              <a:t>new</a:t>
            </a:r>
            <a:r>
              <a:rPr lang="en-IN" sz="4000" dirty="0"/>
              <a:t> </a:t>
            </a:r>
            <a:r>
              <a:rPr lang="en-IN" sz="4000" dirty="0" err="1"/>
              <a:t>JLabel</a:t>
            </a:r>
            <a:r>
              <a:rPr lang="en-IN" sz="4000" dirty="0"/>
              <a:t>("Book ID:");</a:t>
            </a:r>
          </a:p>
          <a:p>
            <a:r>
              <a:rPr lang="en-IN" sz="4000" dirty="0"/>
              <a:t>        </a:t>
            </a:r>
            <a:r>
              <a:rPr lang="en-IN" sz="4000" dirty="0" err="1"/>
              <a:t>bookIdLabel.setBounds</a:t>
            </a:r>
            <a:r>
              <a:rPr lang="en-IN" sz="4000" dirty="0"/>
              <a:t>(20, 20, 100, 30);</a:t>
            </a:r>
          </a:p>
          <a:p>
            <a:r>
              <a:rPr lang="en-IN" sz="4000" dirty="0"/>
              <a:t>        add(</a:t>
            </a:r>
            <a:r>
              <a:rPr lang="en-IN" sz="4000" dirty="0" err="1"/>
              <a:t>bookIdLabel</a:t>
            </a:r>
            <a:r>
              <a:rPr lang="en-IN" sz="4000" dirty="0"/>
              <a:t>);</a:t>
            </a:r>
          </a:p>
          <a:p>
            <a:r>
              <a:rPr lang="en-IN" sz="4000" dirty="0"/>
              <a:t> </a:t>
            </a:r>
          </a:p>
          <a:p>
            <a:r>
              <a:rPr lang="en-IN" sz="4000" dirty="0"/>
              <a:t>        </a:t>
            </a:r>
            <a:r>
              <a:rPr lang="en-IN" sz="4000" dirty="0" err="1"/>
              <a:t>JLabel</a:t>
            </a:r>
            <a:r>
              <a:rPr lang="en-IN" sz="4000" dirty="0"/>
              <a:t> </a:t>
            </a:r>
            <a:r>
              <a:rPr lang="en-IN" sz="4000" dirty="0" err="1"/>
              <a:t>memberLabel</a:t>
            </a:r>
            <a:r>
              <a:rPr lang="en-IN" sz="4000" dirty="0"/>
              <a:t> = </a:t>
            </a:r>
            <a:r>
              <a:rPr lang="en-IN" sz="4000" i="1" dirty="0"/>
              <a:t>new</a:t>
            </a:r>
            <a:r>
              <a:rPr lang="en-IN" sz="4000" dirty="0"/>
              <a:t> </a:t>
            </a:r>
            <a:r>
              <a:rPr lang="en-IN" sz="4000" dirty="0" err="1"/>
              <a:t>JLabel</a:t>
            </a:r>
            <a:r>
              <a:rPr lang="en-IN" sz="4000" dirty="0"/>
              <a:t>("Member Name:");</a:t>
            </a:r>
          </a:p>
          <a:p>
            <a:r>
              <a:rPr lang="en-IN" sz="4000" dirty="0"/>
              <a:t>        </a:t>
            </a:r>
            <a:r>
              <a:rPr lang="en-IN" sz="4000" dirty="0" err="1"/>
              <a:t>memberLabel.setBounds</a:t>
            </a:r>
            <a:r>
              <a:rPr lang="en-IN" sz="4000" dirty="0"/>
              <a:t>(20, 60, 100, 30);</a:t>
            </a:r>
          </a:p>
          <a:p>
            <a:r>
              <a:rPr lang="en-IN" sz="4000" dirty="0"/>
              <a:t>        add(</a:t>
            </a:r>
            <a:r>
              <a:rPr lang="en-IN" sz="4000" dirty="0" err="1"/>
              <a:t>memberLabel</a:t>
            </a:r>
            <a:r>
              <a:rPr lang="en-IN" sz="4000" dirty="0"/>
              <a:t>);</a:t>
            </a:r>
          </a:p>
          <a:p>
            <a:r>
              <a:rPr lang="en-IN" sz="4000" dirty="0"/>
              <a:t> </a:t>
            </a:r>
          </a:p>
          <a:p>
            <a:r>
              <a:rPr lang="en-IN" sz="4000" dirty="0"/>
              <a:t>        </a:t>
            </a:r>
            <a:r>
              <a:rPr lang="en-IN" sz="4000" i="1" dirty="0"/>
              <a:t>// Text Fields</a:t>
            </a:r>
            <a:endParaRPr lang="en-IN" sz="4000" dirty="0"/>
          </a:p>
          <a:p>
            <a:r>
              <a:rPr lang="en-IN" sz="4000" dirty="0"/>
              <a:t>        </a:t>
            </a:r>
            <a:r>
              <a:rPr lang="en-IN" sz="4000" dirty="0" err="1"/>
              <a:t>bookIdField</a:t>
            </a:r>
            <a:r>
              <a:rPr lang="en-IN" sz="4000" dirty="0"/>
              <a:t> = </a:t>
            </a:r>
            <a:r>
              <a:rPr lang="en-IN" sz="4000" i="1" dirty="0"/>
              <a:t>new</a:t>
            </a:r>
            <a:r>
              <a:rPr lang="en-IN" sz="4000" dirty="0"/>
              <a:t> </a:t>
            </a:r>
            <a:r>
              <a:rPr lang="en-IN" sz="4000" dirty="0" err="1"/>
              <a:t>JTextField</a:t>
            </a:r>
            <a:r>
              <a:rPr lang="en-IN" sz="4000" dirty="0"/>
              <a:t>();</a:t>
            </a:r>
          </a:p>
          <a:p>
            <a:r>
              <a:rPr lang="en-IN" sz="4000" dirty="0"/>
              <a:t>        </a:t>
            </a:r>
            <a:r>
              <a:rPr lang="en-IN" sz="4000" dirty="0" err="1"/>
              <a:t>bookIdField.setBounds</a:t>
            </a:r>
            <a:r>
              <a:rPr lang="en-IN" sz="4000" dirty="0"/>
              <a:t>(120, 20, 100, 30);</a:t>
            </a:r>
          </a:p>
          <a:p>
            <a:r>
              <a:rPr lang="en-IN" sz="4000" dirty="0"/>
              <a:t>        add(</a:t>
            </a:r>
            <a:r>
              <a:rPr lang="en-IN" sz="4000" dirty="0" err="1"/>
              <a:t>bookIdField</a:t>
            </a:r>
            <a:r>
              <a:rPr lang="en-IN" sz="4000" dirty="0"/>
              <a:t>);</a:t>
            </a:r>
          </a:p>
          <a:p>
            <a:r>
              <a:rPr lang="en-IN" sz="4000" dirty="0"/>
              <a:t> </a:t>
            </a:r>
          </a:p>
          <a:p>
            <a:r>
              <a:rPr lang="en-IN" sz="4000" dirty="0"/>
              <a:t>        </a:t>
            </a:r>
            <a:r>
              <a:rPr lang="en-IN" sz="4000" dirty="0" err="1"/>
              <a:t>memberField</a:t>
            </a:r>
            <a:r>
              <a:rPr lang="en-IN" sz="4000" dirty="0"/>
              <a:t> = </a:t>
            </a:r>
            <a:r>
              <a:rPr lang="en-IN" sz="4000" i="1" dirty="0"/>
              <a:t>new</a:t>
            </a:r>
            <a:r>
              <a:rPr lang="en-IN" sz="4000" dirty="0"/>
              <a:t> </a:t>
            </a:r>
            <a:r>
              <a:rPr lang="en-IN" sz="4000" dirty="0" err="1"/>
              <a:t>JTextField</a:t>
            </a:r>
            <a:r>
              <a:rPr lang="en-IN" sz="4000" dirty="0"/>
              <a:t>();</a:t>
            </a:r>
          </a:p>
          <a:p>
            <a:r>
              <a:rPr lang="en-IN" sz="4000" dirty="0"/>
              <a:t>        </a:t>
            </a:r>
            <a:r>
              <a:rPr lang="en-IN" sz="4000" dirty="0" err="1"/>
              <a:t>memberField.setBounds</a:t>
            </a:r>
            <a:r>
              <a:rPr lang="en-IN" sz="4000" dirty="0"/>
              <a:t>(120, 60, 100, 30);</a:t>
            </a:r>
          </a:p>
          <a:p>
            <a:r>
              <a:rPr lang="en-IN" sz="4000" dirty="0"/>
              <a:t>        add(</a:t>
            </a:r>
            <a:r>
              <a:rPr lang="en-IN" sz="4000" dirty="0" err="1"/>
              <a:t>memberField</a:t>
            </a:r>
            <a:r>
              <a:rPr lang="en-IN" sz="4000" dirty="0"/>
              <a:t>);</a:t>
            </a:r>
          </a:p>
          <a:p>
            <a:r>
              <a:rPr lang="en-IN" sz="4000" dirty="0"/>
              <a:t> </a:t>
            </a:r>
          </a:p>
          <a:p>
            <a:r>
              <a:rPr lang="en-IN" sz="4000" dirty="0"/>
              <a:t>        </a:t>
            </a:r>
            <a:r>
              <a:rPr lang="en-IN" sz="4000" i="1" dirty="0"/>
              <a:t>// Buttons</a:t>
            </a:r>
            <a:endParaRPr lang="en-IN" sz="4000" dirty="0"/>
          </a:p>
          <a:p>
            <a:r>
              <a:rPr lang="en-IN" sz="4000" dirty="0"/>
              <a:t>        </a:t>
            </a:r>
            <a:r>
              <a:rPr lang="en-IN" sz="4000" dirty="0" err="1"/>
              <a:t>issueButton</a:t>
            </a:r>
            <a:r>
              <a:rPr lang="en-IN" sz="4000" dirty="0"/>
              <a:t> = </a:t>
            </a:r>
            <a:r>
              <a:rPr lang="en-IN" sz="4000" i="1" dirty="0"/>
              <a:t>new</a:t>
            </a:r>
            <a:r>
              <a:rPr lang="en-IN" sz="4000" dirty="0"/>
              <a:t> </a:t>
            </a:r>
            <a:r>
              <a:rPr lang="en-IN" sz="4000" dirty="0" err="1"/>
              <a:t>JButton</a:t>
            </a:r>
            <a:r>
              <a:rPr lang="en-IN" sz="4000" dirty="0"/>
              <a:t>("Issue Book");</a:t>
            </a:r>
          </a:p>
          <a:p>
            <a:r>
              <a:rPr lang="en-IN" sz="4000" dirty="0"/>
              <a:t>        </a:t>
            </a:r>
            <a:r>
              <a:rPr lang="en-IN" sz="4000" dirty="0" err="1"/>
              <a:t>issueButton.setBounds</a:t>
            </a:r>
            <a:r>
              <a:rPr lang="en-IN" sz="4000" dirty="0"/>
              <a:t>(20, 100, 150, 30);</a:t>
            </a:r>
          </a:p>
          <a:p>
            <a:r>
              <a:rPr lang="en-IN" sz="4000" dirty="0"/>
              <a:t>        </a:t>
            </a:r>
            <a:r>
              <a:rPr lang="en-IN" sz="4000" dirty="0" err="1"/>
              <a:t>issueButton.addActionListener</a:t>
            </a:r>
            <a:r>
              <a:rPr lang="en-IN" sz="4000" dirty="0"/>
              <a:t>(this);</a:t>
            </a:r>
          </a:p>
          <a:p>
            <a:r>
              <a:rPr lang="en-IN" sz="4000" dirty="0"/>
              <a:t>        add(</a:t>
            </a:r>
            <a:r>
              <a:rPr lang="en-IN" sz="4000" dirty="0" err="1"/>
              <a:t>issueButton</a:t>
            </a:r>
            <a:r>
              <a:rPr lang="en-IN" sz="4000" dirty="0"/>
              <a:t>);</a:t>
            </a:r>
          </a:p>
          <a:p>
            <a:r>
              <a:rPr lang="en-IN" sz="4000" dirty="0"/>
              <a:t> </a:t>
            </a:r>
          </a:p>
          <a:p>
            <a:r>
              <a:rPr lang="en-IN" sz="4000" dirty="0"/>
              <a:t>        </a:t>
            </a:r>
            <a:r>
              <a:rPr lang="en-IN" sz="4000" dirty="0" err="1"/>
              <a:t>returnButton</a:t>
            </a:r>
            <a:r>
              <a:rPr lang="en-IN" sz="4000" dirty="0"/>
              <a:t> = </a:t>
            </a:r>
            <a:r>
              <a:rPr lang="en-IN" sz="4000" i="1" dirty="0"/>
              <a:t>new</a:t>
            </a:r>
            <a:r>
              <a:rPr lang="en-IN" sz="4000" dirty="0"/>
              <a:t> </a:t>
            </a:r>
            <a:r>
              <a:rPr lang="en-IN" sz="4000" dirty="0" err="1"/>
              <a:t>JButton</a:t>
            </a:r>
            <a:r>
              <a:rPr lang="en-IN" sz="4000" dirty="0"/>
              <a:t>("Return Book");</a:t>
            </a:r>
          </a:p>
          <a:p>
            <a:r>
              <a:rPr lang="en-IN" sz="4000" dirty="0"/>
              <a:t>        </a:t>
            </a:r>
            <a:r>
              <a:rPr lang="en-IN" sz="4000" dirty="0" err="1"/>
              <a:t>returnButton.setBounds</a:t>
            </a:r>
            <a:r>
              <a:rPr lang="en-IN" sz="4000" dirty="0"/>
              <a:t>(20, 140, 150, 30);</a:t>
            </a:r>
          </a:p>
          <a:p>
            <a:r>
              <a:rPr lang="en-IN" sz="4000" dirty="0"/>
              <a:t>        </a:t>
            </a:r>
            <a:r>
              <a:rPr lang="en-IN" sz="4000" dirty="0" err="1"/>
              <a:t>returnButton.addActionListener</a:t>
            </a:r>
            <a:r>
              <a:rPr lang="en-IN" sz="4000" dirty="0"/>
              <a:t>(this);</a:t>
            </a:r>
          </a:p>
          <a:p>
            <a:r>
              <a:rPr lang="en-IN" sz="4000" dirty="0"/>
              <a:t>        add(</a:t>
            </a:r>
            <a:r>
              <a:rPr lang="en-IN" sz="4000" dirty="0" err="1"/>
              <a:t>returnButton</a:t>
            </a:r>
            <a:r>
              <a:rPr lang="en-IN" sz="4000" dirty="0"/>
              <a:t>);</a:t>
            </a:r>
          </a:p>
          <a:p>
            <a:r>
              <a:rPr lang="en-IN" sz="4000" dirty="0"/>
              <a:t> </a:t>
            </a:r>
          </a:p>
          <a:p>
            <a:r>
              <a:rPr lang="en-IN" sz="4000" dirty="0"/>
              <a:t>        </a:t>
            </a:r>
            <a:r>
              <a:rPr lang="en-IN" sz="4000" dirty="0" err="1"/>
              <a:t>viewButton</a:t>
            </a:r>
            <a:r>
              <a:rPr lang="en-IN" sz="4000" dirty="0"/>
              <a:t> = </a:t>
            </a:r>
            <a:r>
              <a:rPr lang="en-IN" sz="4000" i="1" dirty="0"/>
              <a:t>new</a:t>
            </a:r>
            <a:r>
              <a:rPr lang="en-IN" sz="4000" dirty="0"/>
              <a:t> </a:t>
            </a:r>
            <a:r>
              <a:rPr lang="en-IN" sz="4000" dirty="0" err="1"/>
              <a:t>JButton</a:t>
            </a:r>
            <a:r>
              <a:rPr lang="en-IN" sz="4000" dirty="0"/>
              <a:t>("View Books");</a:t>
            </a:r>
          </a:p>
          <a:p>
            <a:r>
              <a:rPr lang="en-IN" sz="4000" dirty="0"/>
              <a:t>        </a:t>
            </a:r>
            <a:r>
              <a:rPr lang="en-IN" sz="4000" dirty="0" err="1"/>
              <a:t>viewButton.setBounds</a:t>
            </a:r>
            <a:r>
              <a:rPr lang="en-IN" sz="4000" dirty="0"/>
              <a:t>(20, 180, 150, 30);</a:t>
            </a:r>
          </a:p>
          <a:p>
            <a:r>
              <a:rPr lang="en-IN" sz="4000" dirty="0"/>
              <a:t>        </a:t>
            </a:r>
            <a:r>
              <a:rPr lang="en-IN" sz="4000" dirty="0" err="1"/>
              <a:t>viewButton.addActionListener</a:t>
            </a:r>
            <a:r>
              <a:rPr lang="en-IN" sz="4000" dirty="0"/>
              <a:t>(this);</a:t>
            </a:r>
          </a:p>
          <a:p>
            <a:r>
              <a:rPr lang="en-IN" sz="4000" dirty="0"/>
              <a:t>        add(</a:t>
            </a:r>
            <a:r>
              <a:rPr lang="en-IN" sz="4000" dirty="0" err="1"/>
              <a:t>viewButton</a:t>
            </a:r>
            <a:r>
              <a:rPr lang="en-IN" sz="4000" dirty="0"/>
              <a:t>);</a:t>
            </a:r>
          </a:p>
          <a:p>
            <a:r>
              <a:rPr lang="en-IN" sz="4000" dirty="0"/>
              <a:t> </a:t>
            </a:r>
          </a:p>
          <a:p>
            <a:r>
              <a:rPr lang="en-IN" sz="4000" dirty="0"/>
              <a:t>     </a:t>
            </a:r>
            <a:endParaRPr lang="en-IN" dirty="0"/>
          </a:p>
        </p:txBody>
      </p:sp>
    </p:spTree>
    <p:extLst>
      <p:ext uri="{BB962C8B-B14F-4D97-AF65-F5344CB8AC3E}">
        <p14:creationId xmlns:p14="http://schemas.microsoft.com/office/powerpoint/2010/main" val="2756942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3"/>
            <a:ext cx="8260672" cy="144016"/>
          </a:xfrm>
        </p:spPr>
        <p:txBody>
          <a:bodyPr>
            <a:normAutofit fontScale="90000"/>
          </a:bodyPr>
          <a:lstStyle/>
          <a:p>
            <a:endParaRPr lang="en-IN" dirty="0"/>
          </a:p>
        </p:txBody>
      </p:sp>
      <p:sp>
        <p:nvSpPr>
          <p:cNvPr id="3" name="Content Placeholder 2"/>
          <p:cNvSpPr>
            <a:spLocks noGrp="1"/>
          </p:cNvSpPr>
          <p:nvPr>
            <p:ph idx="1"/>
          </p:nvPr>
        </p:nvSpPr>
        <p:spPr>
          <a:xfrm>
            <a:off x="395536" y="404664"/>
            <a:ext cx="8352928" cy="6453336"/>
          </a:xfrm>
        </p:spPr>
        <p:txBody>
          <a:bodyPr>
            <a:normAutofit fontScale="25000" lnSpcReduction="20000"/>
          </a:bodyPr>
          <a:lstStyle/>
          <a:p>
            <a:r>
              <a:rPr lang="en-IN" sz="4000" i="1" dirty="0"/>
              <a:t>// Text Area to display output</a:t>
            </a:r>
            <a:endParaRPr lang="en-IN" sz="4000" dirty="0"/>
          </a:p>
          <a:p>
            <a:r>
              <a:rPr lang="en-IN" sz="4000" dirty="0"/>
              <a:t>        </a:t>
            </a:r>
            <a:r>
              <a:rPr lang="en-IN" sz="4000" dirty="0" err="1"/>
              <a:t>displayArea</a:t>
            </a:r>
            <a:r>
              <a:rPr lang="en-IN" sz="4000" dirty="0"/>
              <a:t> = </a:t>
            </a:r>
            <a:r>
              <a:rPr lang="en-IN" sz="4000" i="1" dirty="0"/>
              <a:t>new</a:t>
            </a:r>
            <a:r>
              <a:rPr lang="en-IN" sz="4000" dirty="0"/>
              <a:t> </a:t>
            </a:r>
            <a:r>
              <a:rPr lang="en-IN" sz="4000" dirty="0" err="1"/>
              <a:t>JTextArea</a:t>
            </a:r>
            <a:r>
              <a:rPr lang="en-IN" sz="4000" dirty="0"/>
              <a:t>();</a:t>
            </a:r>
          </a:p>
          <a:p>
            <a:r>
              <a:rPr lang="en-IN" sz="4000" dirty="0"/>
              <a:t>        </a:t>
            </a:r>
            <a:r>
              <a:rPr lang="en-IN" sz="4000" dirty="0" err="1"/>
              <a:t>displayArea.setBounds</a:t>
            </a:r>
            <a:r>
              <a:rPr lang="en-IN" sz="4000" dirty="0"/>
              <a:t>(180, 100, 280, 200);</a:t>
            </a:r>
          </a:p>
          <a:p>
            <a:r>
              <a:rPr lang="en-IN" sz="4000" dirty="0"/>
              <a:t>        </a:t>
            </a:r>
            <a:r>
              <a:rPr lang="en-IN" sz="4000" dirty="0" err="1"/>
              <a:t>displayArea.setEditable</a:t>
            </a:r>
            <a:r>
              <a:rPr lang="en-IN" sz="4000" dirty="0"/>
              <a:t>(false);</a:t>
            </a:r>
          </a:p>
          <a:p>
            <a:r>
              <a:rPr lang="en-IN" sz="4000" dirty="0"/>
              <a:t>        add(</a:t>
            </a:r>
            <a:r>
              <a:rPr lang="en-IN" sz="4000" dirty="0" err="1"/>
              <a:t>displayArea</a:t>
            </a:r>
            <a:r>
              <a:rPr lang="en-IN" sz="4000" dirty="0"/>
              <a:t>);</a:t>
            </a:r>
          </a:p>
          <a:p>
            <a:r>
              <a:rPr lang="en-IN" sz="4000" dirty="0"/>
              <a:t> </a:t>
            </a:r>
          </a:p>
          <a:p>
            <a:r>
              <a:rPr lang="en-IN" sz="4000" dirty="0"/>
              <a:t>        </a:t>
            </a:r>
            <a:r>
              <a:rPr lang="en-IN" sz="4000" dirty="0" err="1"/>
              <a:t>setVisible</a:t>
            </a:r>
            <a:r>
              <a:rPr lang="en-IN" sz="4000" dirty="0"/>
              <a:t>(true);</a:t>
            </a:r>
          </a:p>
          <a:p>
            <a:r>
              <a:rPr lang="en-IN" sz="4000" dirty="0"/>
              <a:t>    }</a:t>
            </a:r>
          </a:p>
          <a:p>
            <a:r>
              <a:rPr lang="en-IN" sz="4000" dirty="0"/>
              <a:t> </a:t>
            </a:r>
          </a:p>
          <a:p>
            <a:r>
              <a:rPr lang="en-IN" sz="4000" dirty="0"/>
              <a:t>    @Override</a:t>
            </a:r>
          </a:p>
          <a:p>
            <a:r>
              <a:rPr lang="en-IN" sz="4000" dirty="0"/>
              <a:t>    </a:t>
            </a:r>
            <a:r>
              <a:rPr lang="en-IN" sz="4000" i="1" dirty="0"/>
              <a:t>public</a:t>
            </a:r>
            <a:r>
              <a:rPr lang="en-IN" sz="4000" dirty="0"/>
              <a:t> void </a:t>
            </a:r>
            <a:r>
              <a:rPr lang="en-IN" sz="4000" dirty="0" err="1"/>
              <a:t>actionPerformed</a:t>
            </a:r>
            <a:r>
              <a:rPr lang="en-IN" sz="4000" dirty="0"/>
              <a:t>(</a:t>
            </a:r>
            <a:r>
              <a:rPr lang="en-IN" sz="4000" dirty="0" err="1"/>
              <a:t>ActionEvent</a:t>
            </a:r>
            <a:r>
              <a:rPr lang="en-IN" sz="4000" dirty="0"/>
              <a:t> </a:t>
            </a:r>
            <a:r>
              <a:rPr lang="en-IN" sz="4000" i="1" dirty="0"/>
              <a:t>e</a:t>
            </a:r>
            <a:r>
              <a:rPr lang="en-IN" sz="4000" dirty="0"/>
              <a:t>) {</a:t>
            </a:r>
          </a:p>
          <a:p>
            <a:r>
              <a:rPr lang="en-IN" sz="4000" dirty="0"/>
              <a:t>        </a:t>
            </a:r>
            <a:r>
              <a:rPr lang="en-IN" sz="4000" dirty="0" err="1"/>
              <a:t>int</a:t>
            </a:r>
            <a:r>
              <a:rPr lang="en-IN" sz="4000" dirty="0"/>
              <a:t> </a:t>
            </a:r>
            <a:r>
              <a:rPr lang="en-IN" sz="4000" dirty="0" err="1"/>
              <a:t>bookId</a:t>
            </a:r>
            <a:r>
              <a:rPr lang="en-IN" sz="4000" dirty="0"/>
              <a:t>;</a:t>
            </a:r>
          </a:p>
          <a:p>
            <a:r>
              <a:rPr lang="en-IN" sz="4000" dirty="0"/>
              <a:t>        String </a:t>
            </a:r>
            <a:r>
              <a:rPr lang="en-IN" sz="4000" dirty="0" err="1"/>
              <a:t>memberName</a:t>
            </a:r>
            <a:r>
              <a:rPr lang="en-IN" sz="4000" dirty="0"/>
              <a:t>;</a:t>
            </a:r>
          </a:p>
          <a:p>
            <a:r>
              <a:rPr lang="en-IN" sz="4000" dirty="0"/>
              <a:t> </a:t>
            </a:r>
          </a:p>
          <a:p>
            <a:r>
              <a:rPr lang="en-IN" sz="4000" dirty="0"/>
              <a:t>        </a:t>
            </a:r>
            <a:r>
              <a:rPr lang="en-IN" sz="4000" i="1" dirty="0"/>
              <a:t>// Issue Book</a:t>
            </a:r>
            <a:endParaRPr lang="en-IN" sz="4000" dirty="0"/>
          </a:p>
          <a:p>
            <a:r>
              <a:rPr lang="en-IN" sz="4000" dirty="0"/>
              <a:t>        </a:t>
            </a:r>
            <a:r>
              <a:rPr lang="en-IN" sz="4000" i="1" dirty="0"/>
              <a:t>if</a:t>
            </a:r>
            <a:r>
              <a:rPr lang="en-IN" sz="4000" dirty="0"/>
              <a:t> (</a:t>
            </a:r>
            <a:r>
              <a:rPr lang="en-IN" sz="4000" i="1" dirty="0" err="1"/>
              <a:t>e</a:t>
            </a:r>
            <a:r>
              <a:rPr lang="en-IN" sz="4000" dirty="0" err="1"/>
              <a:t>.getSource</a:t>
            </a:r>
            <a:r>
              <a:rPr lang="en-IN" sz="4000" dirty="0"/>
              <a:t>() == </a:t>
            </a:r>
            <a:r>
              <a:rPr lang="en-IN" sz="4000" dirty="0" err="1"/>
              <a:t>issueButton</a:t>
            </a:r>
            <a:r>
              <a:rPr lang="en-IN" sz="4000" dirty="0"/>
              <a:t>) {</a:t>
            </a:r>
          </a:p>
          <a:p>
            <a:r>
              <a:rPr lang="en-IN" sz="4000" dirty="0"/>
              <a:t>            </a:t>
            </a:r>
            <a:r>
              <a:rPr lang="en-IN" sz="4000" i="1" dirty="0"/>
              <a:t>try</a:t>
            </a:r>
            <a:r>
              <a:rPr lang="en-IN" sz="4000" dirty="0"/>
              <a:t> {</a:t>
            </a:r>
          </a:p>
          <a:p>
            <a:r>
              <a:rPr lang="en-IN" sz="4000" dirty="0"/>
              <a:t>                </a:t>
            </a:r>
            <a:r>
              <a:rPr lang="en-IN" sz="4000" dirty="0" err="1"/>
              <a:t>bookId</a:t>
            </a:r>
            <a:r>
              <a:rPr lang="en-IN" sz="4000" dirty="0"/>
              <a:t> = </a:t>
            </a:r>
            <a:r>
              <a:rPr lang="en-IN" sz="4000" dirty="0" err="1"/>
              <a:t>Integer.parseInt</a:t>
            </a:r>
            <a:r>
              <a:rPr lang="en-IN" sz="4000" dirty="0"/>
              <a:t>(</a:t>
            </a:r>
            <a:r>
              <a:rPr lang="en-IN" sz="4000" dirty="0" err="1"/>
              <a:t>bookIdField.getText</a:t>
            </a:r>
            <a:r>
              <a:rPr lang="en-IN" sz="4000" dirty="0"/>
              <a:t>());</a:t>
            </a:r>
          </a:p>
          <a:p>
            <a:r>
              <a:rPr lang="en-IN" sz="4000" dirty="0"/>
              <a:t>                </a:t>
            </a:r>
            <a:r>
              <a:rPr lang="en-IN" sz="4000" dirty="0" err="1"/>
              <a:t>memberName</a:t>
            </a:r>
            <a:r>
              <a:rPr lang="en-IN" sz="4000" dirty="0"/>
              <a:t> = </a:t>
            </a:r>
            <a:r>
              <a:rPr lang="en-IN" sz="4000" dirty="0" err="1"/>
              <a:t>memberField.getText</a:t>
            </a:r>
            <a:r>
              <a:rPr lang="en-IN" sz="4000" dirty="0"/>
              <a:t>();</a:t>
            </a:r>
          </a:p>
          <a:p>
            <a:r>
              <a:rPr lang="en-IN" sz="4000" dirty="0"/>
              <a:t>                </a:t>
            </a:r>
            <a:r>
              <a:rPr lang="en-IN" sz="4000" dirty="0" err="1"/>
              <a:t>library.issueBook</a:t>
            </a:r>
            <a:r>
              <a:rPr lang="en-IN" sz="4000" dirty="0"/>
              <a:t>(</a:t>
            </a:r>
            <a:r>
              <a:rPr lang="en-IN" sz="4000" dirty="0" err="1"/>
              <a:t>bookId</a:t>
            </a:r>
            <a:r>
              <a:rPr lang="en-IN" sz="4000" dirty="0"/>
              <a:t>, </a:t>
            </a:r>
            <a:r>
              <a:rPr lang="en-IN" sz="4000" dirty="0" err="1"/>
              <a:t>memberName</a:t>
            </a:r>
            <a:r>
              <a:rPr lang="en-IN" sz="4000" dirty="0"/>
              <a:t>, </a:t>
            </a:r>
            <a:r>
              <a:rPr lang="en-IN" sz="4000" dirty="0" err="1"/>
              <a:t>displayArea</a:t>
            </a:r>
            <a:r>
              <a:rPr lang="en-IN" sz="4000" dirty="0"/>
              <a:t>);</a:t>
            </a:r>
          </a:p>
          <a:p>
            <a:r>
              <a:rPr lang="en-IN" sz="4000" dirty="0"/>
              <a:t>            } </a:t>
            </a:r>
            <a:r>
              <a:rPr lang="en-IN" sz="4000" i="1" dirty="0"/>
              <a:t>catch</a:t>
            </a:r>
            <a:r>
              <a:rPr lang="en-IN" sz="4000" dirty="0"/>
              <a:t> (</a:t>
            </a:r>
            <a:r>
              <a:rPr lang="en-IN" sz="4000" dirty="0" err="1"/>
              <a:t>NumberFormatException</a:t>
            </a:r>
            <a:r>
              <a:rPr lang="en-IN" sz="4000" dirty="0"/>
              <a:t> </a:t>
            </a:r>
            <a:r>
              <a:rPr lang="en-IN" sz="4000" i="1" dirty="0"/>
              <a:t>ex</a:t>
            </a:r>
            <a:r>
              <a:rPr lang="en-IN" sz="4000" dirty="0"/>
              <a:t>) {</a:t>
            </a:r>
          </a:p>
          <a:p>
            <a:r>
              <a:rPr lang="en-IN" sz="4000" dirty="0"/>
              <a:t>                </a:t>
            </a:r>
            <a:r>
              <a:rPr lang="en-IN" sz="4000" dirty="0" err="1"/>
              <a:t>displayArea.setText</a:t>
            </a:r>
            <a:r>
              <a:rPr lang="en-IN" sz="4000" dirty="0"/>
              <a:t>("Please enter a valid book ID.");</a:t>
            </a:r>
          </a:p>
          <a:p>
            <a:r>
              <a:rPr lang="en-IN" sz="4000" dirty="0"/>
              <a:t>            }</a:t>
            </a:r>
          </a:p>
          <a:p>
            <a:r>
              <a:rPr lang="en-IN" sz="4000" dirty="0"/>
              <a:t> </a:t>
            </a:r>
          </a:p>
          <a:p>
            <a:r>
              <a:rPr lang="en-IN" sz="4000" dirty="0"/>
              <a:t>        </a:t>
            </a:r>
            <a:r>
              <a:rPr lang="en-IN" sz="4000" i="1" dirty="0"/>
              <a:t>// Return Book</a:t>
            </a:r>
            <a:endParaRPr lang="en-IN" sz="4000" dirty="0"/>
          </a:p>
          <a:p>
            <a:r>
              <a:rPr lang="en-IN" sz="4000" dirty="0"/>
              <a:t>        } </a:t>
            </a:r>
            <a:r>
              <a:rPr lang="en-IN" sz="4000" i="1" dirty="0"/>
              <a:t>else</a:t>
            </a:r>
            <a:r>
              <a:rPr lang="en-IN" sz="4000" dirty="0"/>
              <a:t> </a:t>
            </a:r>
            <a:r>
              <a:rPr lang="en-IN" sz="4000" i="1" dirty="0"/>
              <a:t>if</a:t>
            </a:r>
            <a:r>
              <a:rPr lang="en-IN" sz="4000" dirty="0"/>
              <a:t> (</a:t>
            </a:r>
            <a:r>
              <a:rPr lang="en-IN" sz="4000" i="1" dirty="0" err="1"/>
              <a:t>e</a:t>
            </a:r>
            <a:r>
              <a:rPr lang="en-IN" sz="4000" dirty="0" err="1"/>
              <a:t>.getSource</a:t>
            </a:r>
            <a:r>
              <a:rPr lang="en-IN" sz="4000" dirty="0"/>
              <a:t>() == </a:t>
            </a:r>
            <a:r>
              <a:rPr lang="en-IN" sz="4000" dirty="0" err="1"/>
              <a:t>returnButton</a:t>
            </a:r>
            <a:r>
              <a:rPr lang="en-IN" sz="4000" dirty="0"/>
              <a:t>) {</a:t>
            </a:r>
          </a:p>
          <a:p>
            <a:r>
              <a:rPr lang="en-IN" sz="4000" dirty="0"/>
              <a:t>            </a:t>
            </a:r>
            <a:r>
              <a:rPr lang="en-IN" sz="4000" i="1" dirty="0"/>
              <a:t>try</a:t>
            </a:r>
            <a:r>
              <a:rPr lang="en-IN" sz="4000" dirty="0"/>
              <a:t> {</a:t>
            </a:r>
          </a:p>
          <a:p>
            <a:r>
              <a:rPr lang="en-IN" sz="4000" dirty="0"/>
              <a:t>                </a:t>
            </a:r>
            <a:r>
              <a:rPr lang="en-IN" sz="4000" dirty="0" err="1"/>
              <a:t>bookId</a:t>
            </a:r>
            <a:r>
              <a:rPr lang="en-IN" sz="4000" dirty="0"/>
              <a:t> = </a:t>
            </a:r>
            <a:r>
              <a:rPr lang="en-IN" sz="4000" dirty="0" err="1"/>
              <a:t>Integer.parseInt</a:t>
            </a:r>
            <a:r>
              <a:rPr lang="en-IN" sz="4000" dirty="0"/>
              <a:t>(</a:t>
            </a:r>
            <a:r>
              <a:rPr lang="en-IN" sz="4000" dirty="0" err="1"/>
              <a:t>bookIdField.getText</a:t>
            </a:r>
            <a:r>
              <a:rPr lang="en-IN" sz="4000" dirty="0"/>
              <a:t>());</a:t>
            </a:r>
          </a:p>
          <a:p>
            <a:r>
              <a:rPr lang="en-IN" sz="4000" dirty="0"/>
              <a:t>                </a:t>
            </a:r>
            <a:r>
              <a:rPr lang="en-IN" sz="4000" dirty="0" err="1"/>
              <a:t>library.returnBook</a:t>
            </a:r>
            <a:r>
              <a:rPr lang="en-IN" sz="4000" dirty="0"/>
              <a:t>(</a:t>
            </a:r>
            <a:r>
              <a:rPr lang="en-IN" sz="4000" dirty="0" err="1"/>
              <a:t>bookId</a:t>
            </a:r>
            <a:r>
              <a:rPr lang="en-IN" sz="4000" dirty="0"/>
              <a:t>, </a:t>
            </a:r>
            <a:r>
              <a:rPr lang="en-IN" sz="4000" dirty="0" err="1"/>
              <a:t>displayArea</a:t>
            </a:r>
            <a:r>
              <a:rPr lang="en-IN" sz="4000" dirty="0"/>
              <a:t>);</a:t>
            </a:r>
          </a:p>
          <a:p>
            <a:r>
              <a:rPr lang="en-IN" sz="4000" dirty="0"/>
              <a:t>            } </a:t>
            </a:r>
            <a:r>
              <a:rPr lang="en-IN" sz="4000" i="1" dirty="0"/>
              <a:t>catch</a:t>
            </a:r>
            <a:r>
              <a:rPr lang="en-IN" sz="4000" dirty="0"/>
              <a:t> (</a:t>
            </a:r>
            <a:r>
              <a:rPr lang="en-IN" sz="4000" dirty="0" err="1"/>
              <a:t>NumberFormatException</a:t>
            </a:r>
            <a:r>
              <a:rPr lang="en-IN" sz="4000" dirty="0"/>
              <a:t> </a:t>
            </a:r>
            <a:r>
              <a:rPr lang="en-IN" sz="4000" i="1" dirty="0"/>
              <a:t>ex</a:t>
            </a:r>
            <a:r>
              <a:rPr lang="en-IN" sz="4000" dirty="0"/>
              <a:t>) {</a:t>
            </a:r>
          </a:p>
          <a:p>
            <a:r>
              <a:rPr lang="en-IN" sz="4000" dirty="0"/>
              <a:t>                </a:t>
            </a:r>
            <a:r>
              <a:rPr lang="en-IN" sz="4000" dirty="0" err="1"/>
              <a:t>displayArea.setText</a:t>
            </a:r>
            <a:r>
              <a:rPr lang="en-IN" sz="4000" dirty="0"/>
              <a:t>("Please enter a valid book ID.");</a:t>
            </a:r>
          </a:p>
          <a:p>
            <a:r>
              <a:rPr lang="en-IN" sz="4000" dirty="0"/>
              <a:t>            }</a:t>
            </a:r>
          </a:p>
          <a:p>
            <a:r>
              <a:rPr lang="en-IN" sz="4000" dirty="0"/>
              <a:t> </a:t>
            </a:r>
          </a:p>
          <a:p>
            <a:r>
              <a:rPr lang="en-IN" sz="4000" dirty="0"/>
              <a:t>        </a:t>
            </a:r>
            <a:r>
              <a:rPr lang="en-IN" sz="4000" i="1" dirty="0"/>
              <a:t>// View Books</a:t>
            </a:r>
            <a:endParaRPr lang="en-IN" sz="4000" dirty="0"/>
          </a:p>
          <a:p>
            <a:r>
              <a:rPr lang="en-IN" sz="4000" dirty="0"/>
              <a:t>        } </a:t>
            </a:r>
            <a:r>
              <a:rPr lang="en-IN" sz="4000" i="1" dirty="0"/>
              <a:t>else</a:t>
            </a:r>
            <a:r>
              <a:rPr lang="en-IN" sz="4000" dirty="0"/>
              <a:t> </a:t>
            </a:r>
            <a:r>
              <a:rPr lang="en-IN" sz="4000" i="1" dirty="0"/>
              <a:t>if</a:t>
            </a:r>
            <a:r>
              <a:rPr lang="en-IN" sz="4000" dirty="0"/>
              <a:t> (</a:t>
            </a:r>
            <a:r>
              <a:rPr lang="en-IN" sz="4000" i="1" dirty="0" err="1"/>
              <a:t>e</a:t>
            </a:r>
            <a:r>
              <a:rPr lang="en-IN" sz="4000" dirty="0" err="1"/>
              <a:t>.getSource</a:t>
            </a:r>
            <a:r>
              <a:rPr lang="en-IN" sz="4000" dirty="0"/>
              <a:t>() == </a:t>
            </a:r>
            <a:r>
              <a:rPr lang="en-IN" sz="4000" dirty="0" err="1"/>
              <a:t>viewButton</a:t>
            </a:r>
            <a:r>
              <a:rPr lang="en-IN" sz="4000" dirty="0"/>
              <a:t>) {</a:t>
            </a:r>
          </a:p>
          <a:p>
            <a:r>
              <a:rPr lang="en-IN" sz="4000" dirty="0"/>
              <a:t>            </a:t>
            </a:r>
            <a:r>
              <a:rPr lang="en-IN" sz="4000" dirty="0" err="1"/>
              <a:t>library.viewBooks</a:t>
            </a:r>
            <a:r>
              <a:rPr lang="en-IN" sz="4000" dirty="0"/>
              <a:t>(</a:t>
            </a:r>
            <a:r>
              <a:rPr lang="en-IN" sz="4000" dirty="0" err="1"/>
              <a:t>displayArea</a:t>
            </a:r>
            <a:r>
              <a:rPr lang="en-IN" sz="4000" dirty="0"/>
              <a:t>);</a:t>
            </a:r>
          </a:p>
          <a:p>
            <a:r>
              <a:rPr lang="en-IN" sz="4000" dirty="0"/>
              <a:t>        }</a:t>
            </a:r>
          </a:p>
          <a:p>
            <a:r>
              <a:rPr lang="en-IN" sz="4000" dirty="0"/>
              <a:t>    </a:t>
            </a:r>
            <a:r>
              <a:rPr lang="en-IN" sz="4000" dirty="0" smtClean="0"/>
              <a:t>}</a:t>
            </a:r>
            <a:r>
              <a:rPr lang="en-IN" sz="800" dirty="0"/>
              <a:t>     </a:t>
            </a:r>
            <a:r>
              <a:rPr lang="en-IN" sz="800" i="1" dirty="0"/>
              <a:t>public</a:t>
            </a:r>
            <a:r>
              <a:rPr lang="en-IN" sz="800" dirty="0"/>
              <a:t> </a:t>
            </a:r>
            <a:r>
              <a:rPr lang="en-IN" sz="800" i="1" dirty="0"/>
              <a:t>static</a:t>
            </a:r>
            <a:r>
              <a:rPr lang="en-IN" sz="800" dirty="0"/>
              <a:t> void main(String[] </a:t>
            </a:r>
            <a:r>
              <a:rPr lang="en-IN" sz="800" i="1" dirty="0" err="1"/>
              <a:t>args</a:t>
            </a:r>
            <a:r>
              <a:rPr lang="en-IN" sz="800" dirty="0"/>
              <a:t>) {</a:t>
            </a:r>
          </a:p>
          <a:p>
            <a:r>
              <a:rPr lang="en-IN" sz="800" dirty="0"/>
              <a:t>        </a:t>
            </a:r>
            <a:r>
              <a:rPr lang="en-IN" sz="800" i="1" dirty="0"/>
              <a:t>new</a:t>
            </a:r>
            <a:r>
              <a:rPr lang="en-IN" sz="800" dirty="0"/>
              <a:t> </a:t>
            </a:r>
            <a:r>
              <a:rPr lang="en-IN" sz="800" dirty="0" err="1"/>
              <a:t>LibraryApp</a:t>
            </a:r>
            <a:r>
              <a:rPr lang="en-IN" sz="800" dirty="0" smtClean="0"/>
              <a:t>();</a:t>
            </a:r>
          </a:p>
          <a:p>
            <a:endParaRPr lang="en-US" sz="800" dirty="0"/>
          </a:p>
          <a:p>
            <a:endParaRPr lang="en-IN" sz="4000" dirty="0"/>
          </a:p>
          <a:p>
            <a:r>
              <a:rPr lang="en-IN" sz="4000" dirty="0"/>
              <a:t> </a:t>
            </a:r>
          </a:p>
          <a:p>
            <a:endParaRPr lang="en-IN" dirty="0"/>
          </a:p>
        </p:txBody>
      </p:sp>
      <p:sp>
        <p:nvSpPr>
          <p:cNvPr id="4" name="Rectangle 3"/>
          <p:cNvSpPr/>
          <p:nvPr/>
        </p:nvSpPr>
        <p:spPr>
          <a:xfrm>
            <a:off x="4355976" y="1196752"/>
            <a:ext cx="4572000" cy="769441"/>
          </a:xfrm>
          <a:prstGeom prst="rect">
            <a:avLst/>
          </a:prstGeom>
        </p:spPr>
        <p:txBody>
          <a:bodyPr>
            <a:spAutoFit/>
          </a:bodyPr>
          <a:lstStyle/>
          <a:p>
            <a:r>
              <a:rPr lang="en-IN" sz="1100" i="1" dirty="0" smtClean="0"/>
              <a:t>public</a:t>
            </a:r>
            <a:r>
              <a:rPr lang="en-IN" sz="1100" dirty="0" smtClean="0"/>
              <a:t> </a:t>
            </a:r>
            <a:r>
              <a:rPr lang="en-IN" sz="1100" i="1" dirty="0" smtClean="0"/>
              <a:t>static</a:t>
            </a:r>
            <a:r>
              <a:rPr lang="en-IN" sz="1100" dirty="0" smtClean="0"/>
              <a:t> </a:t>
            </a:r>
            <a:r>
              <a:rPr lang="en-IN" sz="1100" dirty="0"/>
              <a:t>void main(String[] </a:t>
            </a:r>
            <a:r>
              <a:rPr lang="en-IN" sz="1100" i="1" dirty="0" err="1"/>
              <a:t>args</a:t>
            </a:r>
            <a:r>
              <a:rPr lang="en-IN" sz="1100" dirty="0"/>
              <a:t>) {</a:t>
            </a:r>
          </a:p>
          <a:p>
            <a:r>
              <a:rPr lang="en-IN" sz="1100" dirty="0"/>
              <a:t>        </a:t>
            </a:r>
            <a:r>
              <a:rPr lang="en-IN" sz="1100" i="1" dirty="0"/>
              <a:t>new</a:t>
            </a:r>
            <a:r>
              <a:rPr lang="en-IN" sz="1100" dirty="0"/>
              <a:t> </a:t>
            </a:r>
            <a:r>
              <a:rPr lang="en-IN" sz="1100" dirty="0" err="1" smtClean="0"/>
              <a:t>LibraryApp</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3016794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Skills Develop to learn this Project</a:t>
            </a:r>
            <a:endParaRPr lang="en-IN" dirty="0"/>
          </a:p>
        </p:txBody>
      </p:sp>
      <p:sp>
        <p:nvSpPr>
          <p:cNvPr id="3" name="Content Placeholder 2"/>
          <p:cNvSpPr>
            <a:spLocks noGrp="1"/>
          </p:cNvSpPr>
          <p:nvPr>
            <p:ph idx="1"/>
          </p:nvPr>
        </p:nvSpPr>
        <p:spPr/>
        <p:txBody>
          <a:bodyPr>
            <a:normAutofit fontScale="77500" lnSpcReduction="20000"/>
          </a:bodyPr>
          <a:lstStyle/>
          <a:p>
            <a:endParaRPr lang="en-US" b="1" dirty="0" smtClean="0"/>
          </a:p>
          <a:p>
            <a:r>
              <a:rPr lang="en-US" b="1" dirty="0" smtClean="0"/>
              <a:t>Programming </a:t>
            </a:r>
            <a:r>
              <a:rPr lang="en-US" b="1" dirty="0"/>
              <a:t>Languages</a:t>
            </a:r>
            <a:r>
              <a:rPr lang="en-US" dirty="0"/>
              <a:t>: Proficiency in languages like Java, Python, or JavaScript is important for building both the backend and frontend of the </a:t>
            </a:r>
            <a:r>
              <a:rPr lang="en-US" dirty="0" smtClean="0"/>
              <a:t>system.</a:t>
            </a:r>
          </a:p>
          <a:p>
            <a:r>
              <a:rPr lang="en-US" b="1" dirty="0" smtClean="0"/>
              <a:t>Database </a:t>
            </a:r>
            <a:r>
              <a:rPr lang="en-US" b="1" dirty="0"/>
              <a:t>Management</a:t>
            </a:r>
            <a:r>
              <a:rPr lang="en-US" dirty="0"/>
              <a:t>: Knowledge of SQL and working with database systems like MySQL is necessary for managing and storing the library's data </a:t>
            </a:r>
            <a:r>
              <a:rPr lang="en-US" dirty="0" smtClean="0"/>
              <a:t>effectively.</a:t>
            </a:r>
          </a:p>
          <a:p>
            <a:r>
              <a:rPr lang="en-US" b="1" dirty="0" smtClean="0"/>
              <a:t>Web </a:t>
            </a:r>
            <a:r>
              <a:rPr lang="en-US" b="1" dirty="0"/>
              <a:t>Development</a:t>
            </a:r>
            <a:r>
              <a:rPr lang="en-US" dirty="0"/>
              <a:t>: Skills in HTML, CSS, and JavaScript are critical for designing a user-friendly web </a:t>
            </a:r>
            <a:r>
              <a:rPr lang="en-US" dirty="0" smtClean="0"/>
              <a:t>interface.</a:t>
            </a:r>
          </a:p>
          <a:p>
            <a:r>
              <a:rPr lang="en-US" b="1" dirty="0" smtClean="0"/>
              <a:t>Software </a:t>
            </a:r>
            <a:r>
              <a:rPr lang="en-US" b="1" dirty="0"/>
              <a:t>Development Lifecycle</a:t>
            </a:r>
            <a:r>
              <a:rPr lang="en-US" dirty="0"/>
              <a:t>: Understanding how to structure, develop, test, and deploy software systems is </a:t>
            </a:r>
            <a:r>
              <a:rPr lang="en-US" dirty="0" smtClean="0"/>
              <a:t>key.</a:t>
            </a:r>
          </a:p>
          <a:p>
            <a:r>
              <a:rPr lang="en-US" b="1" dirty="0" smtClean="0"/>
              <a:t>Problem-Solving</a:t>
            </a:r>
            <a:r>
              <a:rPr lang="en-US" dirty="0"/>
              <a:t>: Developing a flexible and scalable system requires logical thinking and problem-solving abilities </a:t>
            </a:r>
            <a:r>
              <a:rPr lang="en-US" dirty="0" smtClean="0"/>
              <a:t>.</a:t>
            </a:r>
            <a:endParaRPr lang="en-IN" dirty="0"/>
          </a:p>
        </p:txBody>
      </p:sp>
    </p:spTree>
    <p:extLst>
      <p:ext uri="{BB962C8B-B14F-4D97-AF65-F5344CB8AC3E}">
        <p14:creationId xmlns:p14="http://schemas.microsoft.com/office/powerpoint/2010/main" val="4107026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Developing a Library Book issue Management System requires a wide range of data of books and information about the book and how to make a real time project using the information and data available to us and make a better and efficient a working program or website using it in real time to manage the book in the issue order or manage it in the library makes it easy when you have a perfect record of work in a proper place which make it efficient to handle</a:t>
            </a:r>
            <a:endParaRPr lang="en-IN" dirty="0"/>
          </a:p>
        </p:txBody>
      </p:sp>
    </p:spTree>
    <p:extLst>
      <p:ext uri="{BB962C8B-B14F-4D97-AF65-F5344CB8AC3E}">
        <p14:creationId xmlns:p14="http://schemas.microsoft.com/office/powerpoint/2010/main" val="2889397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628800"/>
            <a:ext cx="6696744" cy="3708424"/>
          </a:xfrm>
          <a:prstGeom prst="rect">
            <a:avLst/>
          </a:prstGeom>
        </p:spPr>
      </p:pic>
    </p:spTree>
    <p:extLst>
      <p:ext uri="{BB962C8B-B14F-4D97-AF65-F5344CB8AC3E}">
        <p14:creationId xmlns:p14="http://schemas.microsoft.com/office/powerpoint/2010/main" val="1561665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Title</a:t>
            </a:r>
            <a:br>
              <a:rPr lang="en-US" dirty="0" smtClean="0"/>
            </a:br>
            <a:r>
              <a:rPr lang="en-US" dirty="0" smtClean="0"/>
              <a:t>Library Book Issue Management System</a:t>
            </a:r>
            <a:endParaRPr lang="en-IN" dirty="0"/>
          </a:p>
        </p:txBody>
      </p:sp>
      <p:sp>
        <p:nvSpPr>
          <p:cNvPr id="3" name="Content Placeholder 2"/>
          <p:cNvSpPr>
            <a:spLocks noGrp="1"/>
          </p:cNvSpPr>
          <p:nvPr>
            <p:ph idx="1"/>
          </p:nvPr>
        </p:nvSpPr>
        <p:spPr>
          <a:xfrm>
            <a:off x="539552" y="1988840"/>
            <a:ext cx="8229600" cy="4709160"/>
          </a:xfrm>
        </p:spPr>
        <p:txBody>
          <a:bodyPr/>
          <a:lstStyle/>
          <a:p>
            <a:r>
              <a:rPr lang="en-US" dirty="0" smtClean="0"/>
              <a:t>Project Made by:</a:t>
            </a:r>
          </a:p>
          <a:p>
            <a:pPr marL="137160" indent="0">
              <a:buNone/>
            </a:pPr>
            <a:r>
              <a:rPr lang="en-US" dirty="0"/>
              <a:t> </a:t>
            </a:r>
            <a:r>
              <a:rPr lang="en-US" dirty="0" smtClean="0"/>
              <a:t>                 </a:t>
            </a:r>
            <a:r>
              <a:rPr lang="en-US" dirty="0" smtClean="0"/>
              <a:t>  </a:t>
            </a:r>
            <a:r>
              <a:rPr lang="en-US" dirty="0" smtClean="0"/>
              <a:t>1)</a:t>
            </a:r>
            <a:r>
              <a:rPr lang="en-US" dirty="0" err="1" smtClean="0"/>
              <a:t>Yash</a:t>
            </a:r>
            <a:r>
              <a:rPr lang="en-US" dirty="0" smtClean="0"/>
              <a:t> G </a:t>
            </a:r>
            <a:r>
              <a:rPr lang="en-US" dirty="0" err="1" smtClean="0"/>
              <a:t>Patil</a:t>
            </a:r>
            <a:r>
              <a:rPr lang="en-US" dirty="0" smtClean="0"/>
              <a:t> (67)</a:t>
            </a:r>
          </a:p>
          <a:p>
            <a:pPr marL="137160" indent="0">
              <a:buNone/>
            </a:pPr>
            <a:r>
              <a:rPr lang="en-US" dirty="0" smtClean="0"/>
              <a:t>                   </a:t>
            </a:r>
            <a:r>
              <a:rPr lang="en-US" dirty="0" smtClean="0"/>
              <a:t>2) </a:t>
            </a:r>
            <a:r>
              <a:rPr lang="en-US" dirty="0" err="1" smtClean="0"/>
              <a:t>Aman</a:t>
            </a:r>
            <a:r>
              <a:rPr lang="en-US" dirty="0" smtClean="0"/>
              <a:t> P </a:t>
            </a:r>
            <a:r>
              <a:rPr lang="en-US" dirty="0" err="1" smtClean="0"/>
              <a:t>Wagh</a:t>
            </a:r>
            <a:r>
              <a:rPr lang="en-US" dirty="0"/>
              <a:t> </a:t>
            </a:r>
            <a:r>
              <a:rPr lang="en-US" dirty="0" smtClean="0"/>
              <a:t>(68)</a:t>
            </a:r>
          </a:p>
          <a:p>
            <a:pPr marL="137160" indent="0">
              <a:buNone/>
            </a:pPr>
            <a:r>
              <a:rPr lang="en-US" dirty="0" smtClean="0"/>
              <a:t>                  3</a:t>
            </a:r>
            <a:r>
              <a:rPr lang="en-US" dirty="0" smtClean="0"/>
              <a:t>) </a:t>
            </a:r>
            <a:r>
              <a:rPr lang="en-US" dirty="0" err="1" smtClean="0"/>
              <a:t>Vanshika</a:t>
            </a:r>
            <a:r>
              <a:rPr lang="en-US" dirty="0" smtClean="0"/>
              <a:t> H </a:t>
            </a:r>
            <a:r>
              <a:rPr lang="en-US" dirty="0" err="1" smtClean="0"/>
              <a:t>Zawar</a:t>
            </a:r>
            <a:r>
              <a:rPr lang="en-US" dirty="0" smtClean="0"/>
              <a:t> (69)</a:t>
            </a:r>
            <a:endParaRPr lang="en-IN" dirty="0"/>
          </a:p>
        </p:txBody>
      </p:sp>
    </p:spTree>
    <p:extLst>
      <p:ext uri="{BB962C8B-B14F-4D97-AF65-F5344CB8AC3E}">
        <p14:creationId xmlns:p14="http://schemas.microsoft.com/office/powerpoint/2010/main" val="146103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p:txBody>
          <a:bodyPr/>
          <a:lstStyle/>
          <a:p>
            <a:r>
              <a:rPr lang="en-US" dirty="0" smtClean="0"/>
              <a:t>1) Introduction</a:t>
            </a:r>
          </a:p>
          <a:p>
            <a:r>
              <a:rPr lang="en-US" dirty="0" smtClean="0"/>
              <a:t>2) Aim to develop the system</a:t>
            </a:r>
          </a:p>
          <a:p>
            <a:r>
              <a:rPr lang="en-US" dirty="0" smtClean="0"/>
              <a:t>3) Output of the Project</a:t>
            </a:r>
          </a:p>
          <a:p>
            <a:r>
              <a:rPr lang="en-US" dirty="0" smtClean="0"/>
              <a:t>4) Skills developed to learn this project</a:t>
            </a:r>
          </a:p>
          <a:p>
            <a:r>
              <a:rPr lang="en-US" dirty="0" smtClean="0"/>
              <a:t>5) Conclusion</a:t>
            </a:r>
            <a:endParaRPr lang="en-IN" dirty="0"/>
          </a:p>
        </p:txBody>
      </p:sp>
    </p:spTree>
    <p:extLst>
      <p:ext uri="{BB962C8B-B14F-4D97-AF65-F5344CB8AC3E}">
        <p14:creationId xmlns:p14="http://schemas.microsoft.com/office/powerpoint/2010/main" val="2999367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625" y="2211387"/>
            <a:ext cx="5238750" cy="3486150"/>
          </a:xfrm>
        </p:spPr>
      </p:pic>
    </p:spTree>
    <p:extLst>
      <p:ext uri="{BB962C8B-B14F-4D97-AF65-F5344CB8AC3E}">
        <p14:creationId xmlns:p14="http://schemas.microsoft.com/office/powerpoint/2010/main" val="2788771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393" y="548680"/>
            <a:ext cx="8712968" cy="1754326"/>
          </a:xfrm>
          <a:prstGeom prst="rect">
            <a:avLst/>
          </a:prstGeom>
        </p:spPr>
        <p:txBody>
          <a:bodyPr wrap="square">
            <a:spAutoFit/>
          </a:bodyPr>
          <a:lstStyle/>
          <a:p>
            <a:r>
              <a:rPr lang="en-US" dirty="0" smtClean="0"/>
              <a:t>A Library Book Management System  is a software application designed to manage and automate various tasks related to a library's operations. It handles the process of checking in and out books, tracking borrowed items, managing inventory, and maintaining member records. These systems enhance the efficiency of librarians, offering better cataloging, organization, and control over library resources like books, magazines, and digital content.</a:t>
            </a:r>
            <a:endParaRPr lang="en-IN" dirty="0"/>
          </a:p>
        </p:txBody>
      </p:sp>
      <p:sp>
        <p:nvSpPr>
          <p:cNvPr id="4" name="Rectangle 1"/>
          <p:cNvSpPr>
            <a:spLocks noChangeArrowheads="1"/>
          </p:cNvSpPr>
          <p:nvPr/>
        </p:nvSpPr>
        <p:spPr bwMode="auto">
          <a:xfrm>
            <a:off x="0" y="1660158"/>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p>
        </p:txBody>
      </p:sp>
      <p:sp>
        <p:nvSpPr>
          <p:cNvPr id="5" name="Rectangle 2"/>
          <p:cNvSpPr>
            <a:spLocks noChangeArrowheads="1"/>
          </p:cNvSpPr>
          <p:nvPr/>
        </p:nvSpPr>
        <p:spPr bwMode="auto">
          <a:xfrm>
            <a:off x="-30935" y="2708920"/>
            <a:ext cx="90236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Catalog Management</a:t>
            </a:r>
            <a:r>
              <a:rPr kumimoji="0" lang="en-US" sz="1800" b="0" i="0" u="none" strike="noStrike" cap="none" normalizeH="0" baseline="0" dirty="0" smtClean="0">
                <a:ln>
                  <a:noFill/>
                </a:ln>
                <a:solidFill>
                  <a:schemeClr val="tx1"/>
                </a:solidFill>
                <a:effectLst/>
                <a:latin typeface="Arial" charset="0"/>
                <a:cs typeface="Arial" charset="0"/>
              </a:rPr>
              <a:t>: Organizing and maintaining records of all available resources.</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Member Management</a:t>
            </a:r>
            <a:r>
              <a:rPr kumimoji="0" lang="en-US" sz="1800" b="0" i="0" u="none" strike="noStrike" cap="none" normalizeH="0" baseline="0" dirty="0" smtClean="0">
                <a:ln>
                  <a:noFill/>
                </a:ln>
                <a:solidFill>
                  <a:schemeClr val="tx1"/>
                </a:solidFill>
                <a:effectLst/>
                <a:latin typeface="Arial" charset="0"/>
                <a:cs typeface="Arial" charset="0"/>
              </a:rPr>
              <a:t>: Tracking the borrowing history and details of members.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Automated Check-In/Check-Out</a:t>
            </a:r>
            <a:r>
              <a:rPr kumimoji="0" lang="en-US" sz="1800" b="0" i="0" u="none" strike="noStrike" cap="none" normalizeH="0" baseline="0" dirty="0" smtClean="0">
                <a:ln>
                  <a:noFill/>
                </a:ln>
                <a:solidFill>
                  <a:schemeClr val="tx1"/>
                </a:solidFill>
                <a:effectLst/>
                <a:latin typeface="Arial" charset="0"/>
                <a:cs typeface="Arial" charset="0"/>
              </a:rPr>
              <a:t>: Streamlining the borrowing and returning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Late Fees and Reminders</a:t>
            </a:r>
            <a:r>
              <a:rPr kumimoji="0" lang="en-US" sz="1800" b="0" i="0" u="none" strike="noStrike" cap="none" normalizeH="0" baseline="0" dirty="0" smtClean="0">
                <a:ln>
                  <a:noFill/>
                </a:ln>
                <a:solidFill>
                  <a:schemeClr val="tx1"/>
                </a:solidFill>
                <a:effectLst/>
                <a:latin typeface="Arial" charset="0"/>
                <a:cs typeface="Arial" charset="0"/>
              </a:rPr>
              <a:t>: Managing fines and sending notifications to users for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overdue items.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Resource Reservation</a:t>
            </a:r>
            <a:r>
              <a:rPr kumimoji="0" lang="en-US" sz="1800" b="0" i="0" u="none" strike="noStrike" cap="none" normalizeH="0" baseline="0" dirty="0" smtClean="0">
                <a:ln>
                  <a:noFill/>
                </a:ln>
                <a:solidFill>
                  <a:schemeClr val="tx1"/>
                </a:solidFill>
                <a:effectLst/>
                <a:latin typeface="Arial" charset="0"/>
                <a:cs typeface="Arial" charset="0"/>
              </a:rPr>
              <a:t>: Enabling members to reserve books in advance. </a:t>
            </a:r>
          </a:p>
        </p:txBody>
      </p:sp>
    </p:spTree>
    <p:extLst>
      <p:ext uri="{BB962C8B-B14F-4D97-AF65-F5344CB8AC3E}">
        <p14:creationId xmlns:p14="http://schemas.microsoft.com/office/powerpoint/2010/main" val="253898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Aim to develop the Library</a:t>
            </a:r>
            <a:br>
              <a:rPr lang="en-US" dirty="0" smtClean="0"/>
            </a:br>
            <a:r>
              <a:rPr lang="en-US" dirty="0" smtClean="0"/>
              <a:t>Book Management System</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Streamlining Book Tracking</a:t>
            </a:r>
            <a:r>
              <a:rPr lang="en-US" dirty="0"/>
              <a:t>: Automates check-ins, check-outs, and book inventory updates</a:t>
            </a:r>
            <a:r>
              <a:rPr lang="en-US" dirty="0" smtClean="0"/>
              <a:t>.</a:t>
            </a:r>
          </a:p>
          <a:p>
            <a:r>
              <a:rPr lang="en-US" b="1" dirty="0" smtClean="0"/>
              <a:t>Member </a:t>
            </a:r>
            <a:r>
              <a:rPr lang="en-US" b="1" dirty="0"/>
              <a:t>Management</a:t>
            </a:r>
            <a:r>
              <a:rPr lang="en-US" dirty="0"/>
              <a:t>: Keeps records of library members, including borrowing history and due dates</a:t>
            </a:r>
            <a:r>
              <a:rPr lang="en-US" dirty="0" smtClean="0"/>
              <a:t>.</a:t>
            </a:r>
          </a:p>
          <a:p>
            <a:r>
              <a:rPr lang="en-US" b="1" dirty="0" smtClean="0"/>
              <a:t>Efficiency </a:t>
            </a:r>
            <a:r>
              <a:rPr lang="en-US" b="1" dirty="0"/>
              <a:t>in </a:t>
            </a:r>
            <a:r>
              <a:rPr lang="en-US" b="1" dirty="0" smtClean="0"/>
              <a:t>Administration</a:t>
            </a:r>
            <a:r>
              <a:rPr lang="en-US" dirty="0"/>
              <a:t>: Reduces manual work, increasing the productivity of library staff</a:t>
            </a:r>
            <a:r>
              <a:rPr lang="en-US" dirty="0" smtClean="0"/>
              <a:t>.</a:t>
            </a:r>
          </a:p>
          <a:p>
            <a:r>
              <a:rPr lang="en-US" b="1" dirty="0" smtClean="0"/>
              <a:t>Enhanced </a:t>
            </a:r>
            <a:r>
              <a:rPr lang="en-US" b="1" dirty="0"/>
              <a:t>User Experience</a:t>
            </a:r>
            <a:r>
              <a:rPr lang="en-US" dirty="0"/>
              <a:t>: Allows users to search, reserve, or renew books easily</a:t>
            </a:r>
            <a:r>
              <a:rPr lang="en-US" dirty="0" smtClean="0"/>
              <a:t>.</a:t>
            </a:r>
          </a:p>
          <a:p>
            <a:r>
              <a:rPr lang="en-US" b="1" dirty="0" smtClean="0"/>
              <a:t>Report </a:t>
            </a:r>
            <a:r>
              <a:rPr lang="en-US" b="1" dirty="0"/>
              <a:t>Generation</a:t>
            </a:r>
            <a:r>
              <a:rPr lang="en-US" dirty="0"/>
              <a:t>: Helps librarians generate detailed reports on book usage, fines, and membership data.</a:t>
            </a:r>
            <a:endParaRPr lang="en-IN" dirty="0"/>
          </a:p>
        </p:txBody>
      </p:sp>
    </p:spTree>
    <p:extLst>
      <p:ext uri="{BB962C8B-B14F-4D97-AF65-F5344CB8AC3E}">
        <p14:creationId xmlns:p14="http://schemas.microsoft.com/office/powerpoint/2010/main" val="258646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061" y="523418"/>
            <a:ext cx="91650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Automating Book Management</a:t>
            </a:r>
            <a:r>
              <a:rPr kumimoji="0" lang="en-US" sz="1800" b="0" i="0" u="none" strike="noStrike" cap="none" normalizeH="0" baseline="0" dirty="0" smtClean="0">
                <a:ln>
                  <a:noFill/>
                </a:ln>
                <a:solidFill>
                  <a:schemeClr val="tx1"/>
                </a:solidFill>
                <a:effectLst/>
                <a:latin typeface="Arial" charset="0"/>
                <a:cs typeface="Arial" charset="0"/>
              </a:rPr>
              <a:t>: The LMS tracks book availability, manages check-ins/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check-outs, and ensures seamless inventory management.</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Improving User Experience</a:t>
            </a:r>
            <a:r>
              <a:rPr kumimoji="0" lang="en-US" sz="1800" b="0" i="0" u="none" strike="noStrike" cap="none" normalizeH="0" baseline="0" dirty="0" smtClean="0">
                <a:ln>
                  <a:noFill/>
                </a:ln>
                <a:solidFill>
                  <a:schemeClr val="tx1"/>
                </a:solidFill>
                <a:effectLst/>
                <a:latin typeface="Arial" charset="0"/>
                <a:cs typeface="Arial" charset="0"/>
              </a:rPr>
              <a:t>: With features like user authentication, profile management, and book search, it enhances the experience for library members.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Maintaining Member Records</a:t>
            </a:r>
            <a:r>
              <a:rPr kumimoji="0" lang="en-US" sz="1800" b="0" i="0" u="none" strike="noStrike" cap="none" normalizeH="0" baseline="0" dirty="0" smtClean="0">
                <a:ln>
                  <a:noFill/>
                </a:ln>
                <a:solidFill>
                  <a:schemeClr val="tx1"/>
                </a:solidFill>
                <a:effectLst/>
                <a:latin typeface="Arial" charset="0"/>
                <a:cs typeface="Arial" charset="0"/>
              </a:rPr>
              <a:t>: The system helps to manage user data, borrowing history, and reservations, reducing errors.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Facilitating Reporting</a:t>
            </a:r>
            <a:r>
              <a:rPr kumimoji="0" lang="en-US" sz="1800" b="0" i="0" u="none" strike="noStrike" cap="none" normalizeH="0" baseline="0" dirty="0" smtClean="0">
                <a:ln>
                  <a:noFill/>
                </a:ln>
                <a:solidFill>
                  <a:schemeClr val="tx1"/>
                </a:solidFill>
                <a:effectLst/>
                <a:latin typeface="Arial" charset="0"/>
                <a:cs typeface="Arial" charset="0"/>
              </a:rPr>
              <a:t>: Generate reports for library operations, including overdue books, inventory status, and member activity. </a:t>
            </a:r>
          </a:p>
        </p:txBody>
      </p:sp>
    </p:spTree>
    <p:extLst>
      <p:ext uri="{BB962C8B-B14F-4D97-AF65-F5344CB8AC3E}">
        <p14:creationId xmlns:p14="http://schemas.microsoft.com/office/powerpoint/2010/main" val="71704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Output of the Project</a:t>
            </a:r>
            <a:endParaRPr lang="en-IN" dirty="0"/>
          </a:p>
        </p:txBody>
      </p:sp>
      <p:sp>
        <p:nvSpPr>
          <p:cNvPr id="3" name="Content Placeholder 2"/>
          <p:cNvSpPr>
            <a:spLocks noGrp="1"/>
          </p:cNvSpPr>
          <p:nvPr>
            <p:ph idx="1"/>
          </p:nvPr>
        </p:nvSpPr>
        <p:spPr>
          <a:xfrm>
            <a:off x="457200" y="1412776"/>
            <a:ext cx="8229600" cy="4896584"/>
          </a:xfrm>
        </p:spPr>
        <p:txBody>
          <a:bodyPr>
            <a:normAutofit/>
          </a:bodyPr>
          <a:lstStyle/>
          <a:p>
            <a:r>
              <a:rPr lang="en-IN" dirty="0"/>
              <a:t> </a:t>
            </a:r>
          </a:p>
          <a:p>
            <a:endParaRPr lang="en-IN" dirty="0"/>
          </a:p>
        </p:txBody>
      </p:sp>
      <p:pic>
        <p:nvPicPr>
          <p:cNvPr id="4" name="Picture 3"/>
          <p:cNvPicPr/>
          <p:nvPr/>
        </p:nvPicPr>
        <p:blipFill>
          <a:blip r:embed="rId2"/>
          <a:stretch>
            <a:fillRect/>
          </a:stretch>
        </p:blipFill>
        <p:spPr>
          <a:xfrm>
            <a:off x="1785620" y="1628800"/>
            <a:ext cx="5572760" cy="4624680"/>
          </a:xfrm>
          <a:prstGeom prst="rect">
            <a:avLst/>
          </a:prstGeom>
        </p:spPr>
      </p:pic>
    </p:spTree>
    <p:extLst>
      <p:ext uri="{BB962C8B-B14F-4D97-AF65-F5344CB8AC3E}">
        <p14:creationId xmlns:p14="http://schemas.microsoft.com/office/powerpoint/2010/main" val="893751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71332" y="599757"/>
            <a:ext cx="5601335" cy="5658485"/>
          </a:xfrm>
          <a:prstGeom prst="rect">
            <a:avLst/>
          </a:prstGeom>
        </p:spPr>
      </p:pic>
    </p:spTree>
    <p:extLst>
      <p:ext uri="{BB962C8B-B14F-4D97-AF65-F5344CB8AC3E}">
        <p14:creationId xmlns:p14="http://schemas.microsoft.com/office/powerpoint/2010/main" val="1080319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86</TotalTime>
  <Words>607</Words>
  <Application>Microsoft Office PowerPoint</Application>
  <PresentationFormat>On-screen Show (4:3)</PresentationFormat>
  <Paragraphs>208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Kce college of engineering and Management</vt:lpstr>
      <vt:lpstr>Project Title Library Book Issue Management System</vt:lpstr>
      <vt:lpstr>Index</vt:lpstr>
      <vt:lpstr>Introduction</vt:lpstr>
      <vt:lpstr>PowerPoint Presentation</vt:lpstr>
      <vt:lpstr>Aim to develop the Library Book Management System</vt:lpstr>
      <vt:lpstr>PowerPoint Presentation</vt:lpstr>
      <vt:lpstr> Output of the Project</vt:lpstr>
      <vt:lpstr>PowerPoint Presentation</vt:lpstr>
      <vt:lpstr>PowerPoint Presentation</vt:lpstr>
      <vt:lpstr>Code of the project</vt:lpstr>
      <vt:lpstr>PowerPoint Presentation</vt:lpstr>
      <vt:lpstr>PowerPoint Presentation</vt:lpstr>
      <vt:lpstr>PowerPoint Presentation</vt:lpstr>
      <vt:lpstr>PowerPoint Presentation</vt:lpstr>
      <vt:lpstr>Skills Develop to learn this Project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Kce college of engineering</dc:title>
  <dc:creator>Lenovo</dc:creator>
  <cp:lastModifiedBy>Lenovo</cp:lastModifiedBy>
  <cp:revision>11</cp:revision>
  <dcterms:created xsi:type="dcterms:W3CDTF">2024-10-20T15:10:35Z</dcterms:created>
  <dcterms:modified xsi:type="dcterms:W3CDTF">2024-10-21T06:31:55Z</dcterms:modified>
</cp:coreProperties>
</file>