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F4B6B-250C-45F1-A04F-F882EC20FB0C}" type="datetimeFigureOut">
              <a:rPr lang="en-IN" smtClean="0"/>
              <a:t>16-03-2024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78385CE-4966-41D4-BB51-A81591F1BA95}"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1F4B6B-250C-45F1-A04F-F882EC20FB0C}"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385CE-4966-41D4-BB51-A81591F1BA9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78385CE-4966-41D4-BB51-A81591F1BA95}"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1F4B6B-250C-45F1-A04F-F882EC20FB0C}"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91F4B6B-250C-45F1-A04F-F882EC20FB0C}"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B78385CE-4966-41D4-BB51-A81591F1BA95}"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91F4B6B-250C-45F1-A04F-F882EC20FB0C}" type="datetimeFigureOut">
              <a:rPr lang="en-IN" smtClean="0"/>
              <a:t>16-03-2024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78385CE-4966-41D4-BB51-A81591F1BA95}"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91F4B6B-250C-45F1-A04F-F882EC20FB0C}"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385CE-4966-41D4-BB51-A81591F1BA95}"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91F4B6B-250C-45F1-A04F-F882EC20FB0C}" type="datetimeFigureOut">
              <a:rPr lang="en-IN" smtClean="0"/>
              <a:t>16-03-2024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78385CE-4966-41D4-BB51-A81591F1BA95}"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1F4B6B-250C-45F1-A04F-F882EC20FB0C}" type="datetimeFigureOut">
              <a:rPr lang="en-IN" smtClean="0"/>
              <a:t>16-03-2024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B78385CE-4966-41D4-BB51-A81591F1BA9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91F4B6B-250C-45F1-A04F-F882EC20FB0C}" type="datetimeFigureOut">
              <a:rPr lang="en-IN" smtClean="0"/>
              <a:t>16-03-2024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78385CE-4966-41D4-BB51-A81591F1BA9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78385CE-4966-41D4-BB51-A81591F1BA95}"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91F4B6B-250C-45F1-A04F-F882EC20FB0C}" type="datetimeFigureOut">
              <a:rPr lang="en-IN" smtClean="0"/>
              <a:t>16-03-2024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78385CE-4966-41D4-BB51-A81591F1BA95}"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91F4B6B-250C-45F1-A04F-F882EC20FB0C}" type="datetimeFigureOut">
              <a:rPr lang="en-IN" smtClean="0"/>
              <a:t>16-03-2024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91F4B6B-250C-45F1-A04F-F882EC20FB0C}" type="datetimeFigureOut">
              <a:rPr lang="en-IN" smtClean="0"/>
              <a:t>16-03-2024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78385CE-4966-41D4-BB51-A81591F1BA95}"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tstranzact.com/blogs/inventory" TargetMode="External"/><Relationship Id="rId2" Type="http://schemas.openxmlformats.org/officeDocument/2006/relationships/hyperlink" Target="https://letstranzact.com/blogs/what-is-manufacturing" TargetMode="External"/><Relationship Id="rId1" Type="http://schemas.openxmlformats.org/officeDocument/2006/relationships/slideLayout" Target="../slideLayouts/slideLayout6.xml"/><Relationship Id="rId5" Type="http://schemas.openxmlformats.org/officeDocument/2006/relationships/hyperlink" Target="https://letstranzact.com/purchase-order-format" TargetMode="External"/><Relationship Id="rId4" Type="http://schemas.openxmlformats.org/officeDocument/2006/relationships/hyperlink" Target="https://letstranzact.com/blogs/inventory-manag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dclcorp.com/blog/fulfillment/warehouse-management-system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Stock Management System</a:t>
            </a:r>
          </a:p>
          <a:p>
            <a:endParaRPr lang="en-IN" dirty="0"/>
          </a:p>
        </p:txBody>
      </p:sp>
      <p:sp>
        <p:nvSpPr>
          <p:cNvPr id="2" name="Title 1"/>
          <p:cNvSpPr>
            <a:spLocks noGrp="1"/>
          </p:cNvSpPr>
          <p:nvPr>
            <p:ph type="ctrTitle"/>
          </p:nvPr>
        </p:nvSpPr>
        <p:spPr/>
        <p:txBody>
          <a:bodyPr>
            <a:normAutofit/>
          </a:bodyPr>
          <a:lstStyle/>
          <a:p>
            <a:r>
              <a:rPr lang="en-US" dirty="0" smtClean="0"/>
              <a:t>KCE COLLEGE OF ENGINEERING</a:t>
            </a:r>
            <a:endParaRPr lang="en-IN" dirty="0"/>
          </a:p>
        </p:txBody>
      </p:sp>
    </p:spTree>
    <p:extLst>
      <p:ext uri="{BB962C8B-B14F-4D97-AF65-F5344CB8AC3E}">
        <p14:creationId xmlns:p14="http://schemas.microsoft.com/office/powerpoint/2010/main" val="37102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Stock management system</a:t>
            </a:r>
            <a:endParaRPr lang="en-IN" dirty="0"/>
          </a:p>
        </p:txBody>
      </p:sp>
      <p:sp>
        <p:nvSpPr>
          <p:cNvPr id="3" name="Rectangle 2"/>
          <p:cNvSpPr/>
          <p:nvPr/>
        </p:nvSpPr>
        <p:spPr>
          <a:xfrm>
            <a:off x="608569" y="1628800"/>
            <a:ext cx="7560840" cy="1200329"/>
          </a:xfrm>
          <a:prstGeom prst="rect">
            <a:avLst/>
          </a:prstGeom>
        </p:spPr>
        <p:txBody>
          <a:bodyPr wrap="square">
            <a:spAutoFit/>
          </a:bodyPr>
          <a:lstStyle/>
          <a:p>
            <a:r>
              <a:rPr lang="en-US" dirty="0"/>
              <a:t>A stock management system is important for a small or medium-sized enterprise (SME) in the </a:t>
            </a:r>
            <a:r>
              <a:rPr lang="en-US" u="sng" dirty="0">
                <a:hlinkClick r:id="rId2"/>
              </a:rPr>
              <a:t>manufacturing</a:t>
            </a:r>
            <a:r>
              <a:rPr lang="en-US" dirty="0"/>
              <a:t> sector in India. Given the fast-paced nature of the industry and the need to meet high customer demand, having a robust system to effectively manage and track your </a:t>
            </a:r>
            <a:r>
              <a:rPr lang="en-US" u="sng" dirty="0">
                <a:hlinkClick r:id="rId3"/>
              </a:rPr>
              <a:t>inventory</a:t>
            </a:r>
            <a:r>
              <a:rPr lang="en-US" dirty="0"/>
              <a:t> is essential.</a:t>
            </a:r>
            <a:endParaRPr lang="en-IN" dirty="0"/>
          </a:p>
        </p:txBody>
      </p:sp>
      <p:sp>
        <p:nvSpPr>
          <p:cNvPr id="4" name="Rectangle 3"/>
          <p:cNvSpPr/>
          <p:nvPr/>
        </p:nvSpPr>
        <p:spPr>
          <a:xfrm>
            <a:off x="608569" y="3238241"/>
            <a:ext cx="6912768" cy="1754326"/>
          </a:xfrm>
          <a:prstGeom prst="rect">
            <a:avLst/>
          </a:prstGeom>
        </p:spPr>
        <p:txBody>
          <a:bodyPr wrap="square">
            <a:spAutoFit/>
          </a:bodyPr>
          <a:lstStyle/>
          <a:p>
            <a:r>
              <a:rPr lang="en-US" dirty="0"/>
              <a:t>A stock management system enables </a:t>
            </a:r>
            <a:r>
              <a:rPr lang="en-US" u="sng" dirty="0">
                <a:hlinkClick r:id="rId4"/>
              </a:rPr>
              <a:t>inventory tracking</a:t>
            </a:r>
            <a:r>
              <a:rPr lang="en-US" dirty="0"/>
              <a:t> along with their location and condition. It also helps with sales tracking and understanding which products are selling well and which are not. In addition, it supports you in the creation of </a:t>
            </a:r>
            <a:r>
              <a:rPr lang="en-US" u="sng" dirty="0">
                <a:hlinkClick r:id="rId5"/>
              </a:rPr>
              <a:t>purchase orders</a:t>
            </a:r>
            <a:r>
              <a:rPr lang="en-US" dirty="0"/>
              <a:t> by providing inputs on which products need to be ordered, when they need to be ordered and from whom they need to be ordered.</a:t>
            </a:r>
            <a:endParaRPr lang="en-IN" dirty="0"/>
          </a:p>
        </p:txBody>
      </p:sp>
    </p:spTree>
    <p:extLst>
      <p:ext uri="{BB962C8B-B14F-4D97-AF65-F5344CB8AC3E}">
        <p14:creationId xmlns:p14="http://schemas.microsoft.com/office/powerpoint/2010/main" val="22316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250"/>
                            </p:stCondLst>
                            <p:childTnLst>
                              <p:par>
                                <p:cTn id="14" presetID="10" presetClass="entr" presetSubtype="0" fill="hold" grpId="0" nodeType="after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Stock management system important</a:t>
            </a:r>
            <a:endParaRPr lang="en-IN" dirty="0"/>
          </a:p>
        </p:txBody>
      </p:sp>
      <p:sp>
        <p:nvSpPr>
          <p:cNvPr id="3" name="Rectangle 2"/>
          <p:cNvSpPr/>
          <p:nvPr/>
        </p:nvSpPr>
        <p:spPr>
          <a:xfrm>
            <a:off x="756960" y="1844824"/>
            <a:ext cx="7416824" cy="1200329"/>
          </a:xfrm>
          <a:prstGeom prst="rect">
            <a:avLst/>
          </a:prstGeom>
        </p:spPr>
        <p:txBody>
          <a:bodyPr wrap="square">
            <a:spAutoFit/>
          </a:bodyPr>
          <a:lstStyle/>
          <a:p>
            <a:r>
              <a:rPr lang="en-US" dirty="0"/>
              <a:t>A stock management system is very important for all businesses, especially those in the manufacturing sector, as it helps you understand and execute for customer demand. It also ensures there's no wastage and overstocking, minimizing your financial losses.</a:t>
            </a:r>
            <a:endParaRPr lang="en-IN" dirty="0"/>
          </a:p>
        </p:txBody>
      </p:sp>
      <p:sp>
        <p:nvSpPr>
          <p:cNvPr id="4" name="Rectangle 3"/>
          <p:cNvSpPr/>
          <p:nvPr/>
        </p:nvSpPr>
        <p:spPr>
          <a:xfrm>
            <a:off x="542320" y="3261177"/>
            <a:ext cx="7846104" cy="1200329"/>
          </a:xfrm>
          <a:prstGeom prst="rect">
            <a:avLst/>
          </a:prstGeom>
        </p:spPr>
        <p:txBody>
          <a:bodyPr wrap="square">
            <a:spAutoFit/>
          </a:bodyPr>
          <a:lstStyle/>
          <a:p>
            <a:r>
              <a:rPr lang="en-US" dirty="0"/>
              <a:t>Since it allows you to track your inventory in real time, you can immediately identify and take action if stocks are running low. As this is directly linked to customer satisfaction, it's a very integral piece of your sales funnel and extremely important when it comes to building a strong brand.</a:t>
            </a:r>
            <a:endParaRPr lang="en-IN" dirty="0"/>
          </a:p>
        </p:txBody>
      </p:sp>
    </p:spTree>
    <p:extLst>
      <p:ext uri="{BB962C8B-B14F-4D97-AF65-F5344CB8AC3E}">
        <p14:creationId xmlns:p14="http://schemas.microsoft.com/office/powerpoint/2010/main" val="50940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750"/>
                            </p:stCondLst>
                            <p:childTnLst>
                              <p:par>
                                <p:cTn id="11" presetID="16" presetClass="entr" presetSubtype="21" fill="hold" grpId="0" nodeType="after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42" presetClass="entr" presetSubtype="0"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38" y="332656"/>
            <a:ext cx="8534400" cy="758952"/>
          </a:xfrm>
        </p:spPr>
        <p:txBody>
          <a:bodyPr>
            <a:normAutofit fontScale="90000"/>
          </a:bodyPr>
          <a:lstStyle/>
          <a:p>
            <a:r>
              <a:rPr lang="en-US" b="0" dirty="0"/>
              <a:t>The Role of Technology in Stock Management</a:t>
            </a:r>
            <a:br>
              <a:rPr lang="en-US" b="0" dirty="0"/>
            </a:br>
            <a:endParaRPr lang="en-IN" dirty="0"/>
          </a:p>
        </p:txBody>
      </p:sp>
      <p:sp>
        <p:nvSpPr>
          <p:cNvPr id="3" name="Rectangle 2"/>
          <p:cNvSpPr/>
          <p:nvPr/>
        </p:nvSpPr>
        <p:spPr>
          <a:xfrm>
            <a:off x="238783" y="1628800"/>
            <a:ext cx="8136904" cy="1754326"/>
          </a:xfrm>
          <a:prstGeom prst="rect">
            <a:avLst/>
          </a:prstGeom>
        </p:spPr>
        <p:txBody>
          <a:bodyPr wrap="square">
            <a:spAutoFit/>
          </a:bodyPr>
          <a:lstStyle/>
          <a:p>
            <a:r>
              <a:rPr lang="en-US" dirty="0"/>
              <a:t>One of the most common types of technology used for stock management is a computerized system that tracks inventory levels in real-time. These systems use barcodes or RFID (radio-frequency identification) tags to automatically update inventory records as products are received, sold, or moved within the warehouse. This eliminates the need for manual counting and allows businesses to have a more accurate and up-to-date view of their inventory levels</a:t>
            </a:r>
            <a:endParaRPr lang="en-IN" dirty="0"/>
          </a:p>
        </p:txBody>
      </p:sp>
      <p:sp>
        <p:nvSpPr>
          <p:cNvPr id="4" name="Rectangle 3"/>
          <p:cNvSpPr/>
          <p:nvPr/>
        </p:nvSpPr>
        <p:spPr>
          <a:xfrm>
            <a:off x="442070" y="3599150"/>
            <a:ext cx="7730330" cy="2308324"/>
          </a:xfrm>
          <a:prstGeom prst="rect">
            <a:avLst/>
          </a:prstGeom>
        </p:spPr>
        <p:txBody>
          <a:bodyPr wrap="square">
            <a:spAutoFit/>
          </a:bodyPr>
          <a:lstStyle/>
          <a:p>
            <a:pPr algn="just"/>
            <a:r>
              <a:rPr lang="en-US" dirty="0"/>
              <a:t>In addition to inventory tracking systems, there are also many other technologies that can help businesses to optimize their stock management processes. For example, predictive analytics software can help businesses to forecast demand more accurately by analyzing historical data and identifying trends and patterns. </a:t>
            </a:r>
            <a:r>
              <a:rPr lang="en-US" dirty="0">
                <a:hlinkClick r:id="rId2"/>
              </a:rPr>
              <a:t>Warehouse management systems</a:t>
            </a:r>
            <a:r>
              <a:rPr lang="en-US" dirty="0"/>
              <a:t> can help businesses to optimize the layout and organization of their warehouses, while transportation management systems can help businesses to optimize the routing and scheduling of their deliveries.</a:t>
            </a:r>
            <a:endParaRPr lang="en-IN" dirty="0"/>
          </a:p>
        </p:txBody>
      </p:sp>
    </p:spTree>
    <p:extLst>
      <p:ext uri="{BB962C8B-B14F-4D97-AF65-F5344CB8AC3E}">
        <p14:creationId xmlns:p14="http://schemas.microsoft.com/office/powerpoint/2010/main" val="103469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25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2" presetClass="entr" presetSubtype="4"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548680"/>
            <a:ext cx="4114800" cy="701040"/>
          </a:xfrm>
        </p:spPr>
        <p:txBody>
          <a:bodyPr>
            <a:normAutofit fontScale="90000"/>
          </a:bodyPr>
          <a:lstStyle/>
          <a:p>
            <a:r>
              <a:rPr lang="en-US" dirty="0" smtClean="0"/>
              <a:t>Program </a:t>
            </a:r>
            <a:br>
              <a:rPr lang="en-US" dirty="0" smtClean="0"/>
            </a:br>
            <a:endParaRPr lang="en-IN" dirty="0"/>
          </a:p>
        </p:txBody>
      </p:sp>
      <p:sp>
        <p:nvSpPr>
          <p:cNvPr id="3" name="Rectangle 2"/>
          <p:cNvSpPr/>
          <p:nvPr/>
        </p:nvSpPr>
        <p:spPr>
          <a:xfrm>
            <a:off x="239433" y="1052736"/>
            <a:ext cx="8712968" cy="5355312"/>
          </a:xfrm>
          <a:prstGeom prst="rect">
            <a:avLst/>
          </a:prstGeom>
        </p:spPr>
        <p:txBody>
          <a:bodyPr wrap="square">
            <a:spAutoFit/>
          </a:bodyPr>
          <a:lstStyle/>
          <a:p>
            <a:r>
              <a:rPr lang="en-IN" dirty="0" smtClean="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java.util.Scanner</a:t>
            </a:r>
            <a:r>
              <a:rPr lang="en-IN" dirty="0" smtClean="0"/>
              <a:t>;</a:t>
            </a:r>
          </a:p>
          <a:p>
            <a:endParaRPr lang="en-IN" dirty="0"/>
          </a:p>
          <a:p>
            <a:r>
              <a:rPr lang="en-IN" dirty="0"/>
              <a:t>public class </a:t>
            </a:r>
            <a:r>
              <a:rPr lang="en-IN" dirty="0" err="1"/>
              <a:t>StockManagementSystem</a:t>
            </a:r>
            <a:r>
              <a:rPr lang="en-IN" dirty="0"/>
              <a:t> {</a:t>
            </a:r>
          </a:p>
          <a:p>
            <a:r>
              <a:rPr lang="en-IN" dirty="0"/>
              <a:t>    private static Map&lt;String, Integer&gt; stock = new </a:t>
            </a:r>
            <a:r>
              <a:rPr lang="en-IN" dirty="0" err="1"/>
              <a:t>HashMap</a:t>
            </a:r>
            <a:r>
              <a:rPr lang="en-IN" dirty="0"/>
              <a:t>&lt;&gt;();</a:t>
            </a:r>
          </a:p>
          <a:p>
            <a:endParaRPr lang="en-IN" dirty="0"/>
          </a:p>
          <a:p>
            <a:r>
              <a:rPr lang="en-IN" dirty="0"/>
              <a:t>    public static void main(String[] </a:t>
            </a:r>
            <a:r>
              <a:rPr lang="en-IN" dirty="0" err="1"/>
              <a:t>args</a:t>
            </a:r>
            <a:r>
              <a:rPr lang="en-IN" dirty="0"/>
              <a:t>) {</a:t>
            </a:r>
          </a:p>
          <a:p>
            <a:r>
              <a:rPr lang="en-IN" dirty="0"/>
              <a:t>        Scanner </a:t>
            </a:r>
            <a:r>
              <a:rPr lang="en-IN" dirty="0" err="1"/>
              <a:t>scanner</a:t>
            </a:r>
            <a:r>
              <a:rPr lang="en-IN" dirty="0"/>
              <a:t> = new Scanner(System.in);</a:t>
            </a:r>
          </a:p>
          <a:p>
            <a:r>
              <a:rPr lang="en-IN" dirty="0"/>
              <a:t>        </a:t>
            </a:r>
            <a:r>
              <a:rPr lang="en-IN" dirty="0" err="1"/>
              <a:t>int</a:t>
            </a:r>
            <a:r>
              <a:rPr lang="en-IN" dirty="0"/>
              <a:t> choice;</a:t>
            </a:r>
          </a:p>
          <a:p>
            <a:endParaRPr lang="en-IN" dirty="0"/>
          </a:p>
          <a:p>
            <a:r>
              <a:rPr lang="en-IN" dirty="0"/>
              <a:t>        do {</a:t>
            </a:r>
          </a:p>
          <a:p>
            <a:r>
              <a:rPr lang="en-IN" dirty="0"/>
              <a:t>            </a:t>
            </a:r>
            <a:r>
              <a:rPr lang="en-IN" dirty="0" err="1"/>
              <a:t>System.out.println</a:t>
            </a:r>
            <a:r>
              <a:rPr lang="en-IN" dirty="0"/>
              <a:t>("1. Add Stock");</a:t>
            </a:r>
          </a:p>
          <a:p>
            <a:r>
              <a:rPr lang="en-IN" dirty="0"/>
              <a:t>            </a:t>
            </a:r>
            <a:r>
              <a:rPr lang="en-IN" dirty="0" err="1"/>
              <a:t>System.out.println</a:t>
            </a:r>
            <a:r>
              <a:rPr lang="en-IN" dirty="0"/>
              <a:t>("2. Remove Stock");</a:t>
            </a:r>
          </a:p>
          <a:p>
            <a:r>
              <a:rPr lang="en-IN" dirty="0"/>
              <a:t>            </a:t>
            </a:r>
            <a:r>
              <a:rPr lang="en-IN" dirty="0" err="1"/>
              <a:t>System.out.println</a:t>
            </a:r>
            <a:r>
              <a:rPr lang="en-IN" dirty="0"/>
              <a:t>("3. View Stock");</a:t>
            </a:r>
          </a:p>
          <a:p>
            <a:r>
              <a:rPr lang="en-IN" dirty="0"/>
              <a:t>            </a:t>
            </a:r>
            <a:r>
              <a:rPr lang="en-IN" dirty="0" err="1"/>
              <a:t>System.out.println</a:t>
            </a:r>
            <a:r>
              <a:rPr lang="en-IN" dirty="0"/>
              <a:t>("4. Exit");</a:t>
            </a:r>
          </a:p>
          <a:p>
            <a:r>
              <a:rPr lang="en-IN" dirty="0"/>
              <a:t>            </a:t>
            </a:r>
            <a:r>
              <a:rPr lang="en-IN" dirty="0" err="1"/>
              <a:t>System.out.print</a:t>
            </a:r>
            <a:r>
              <a:rPr lang="en-IN" dirty="0"/>
              <a:t>("Enter your choice: ");</a:t>
            </a:r>
          </a:p>
          <a:p>
            <a:r>
              <a:rPr lang="en-IN" dirty="0"/>
              <a:t>            choice = </a:t>
            </a:r>
            <a:r>
              <a:rPr lang="en-IN" dirty="0" err="1"/>
              <a:t>scanner.nextInt</a:t>
            </a:r>
            <a:r>
              <a:rPr lang="en-IN" dirty="0" smtClean="0"/>
              <a:t>();</a:t>
            </a:r>
            <a:endParaRPr lang="en-IN" dirty="0"/>
          </a:p>
          <a:p>
            <a:r>
              <a:rPr lang="en-IN" dirty="0"/>
              <a:t>            switch (choice) {</a:t>
            </a:r>
          </a:p>
        </p:txBody>
      </p:sp>
    </p:spTree>
    <p:extLst>
      <p:ext uri="{BB962C8B-B14F-4D97-AF65-F5344CB8AC3E}">
        <p14:creationId xmlns:p14="http://schemas.microsoft.com/office/powerpoint/2010/main" val="22613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 presetClass="entr" presetSubtype="4"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97346"/>
            <a:ext cx="6030416" cy="6186309"/>
          </a:xfrm>
          <a:prstGeom prst="rect">
            <a:avLst/>
          </a:prstGeom>
        </p:spPr>
        <p:txBody>
          <a:bodyPr wrap="square">
            <a:spAutoFit/>
          </a:bodyPr>
          <a:lstStyle/>
          <a:p>
            <a:r>
              <a:rPr lang="en-IN" dirty="0"/>
              <a:t> case 1:</a:t>
            </a:r>
          </a:p>
          <a:p>
            <a:r>
              <a:rPr lang="en-IN" dirty="0"/>
              <a:t>                    </a:t>
            </a:r>
            <a:r>
              <a:rPr lang="en-IN" dirty="0" err="1"/>
              <a:t>addStock</a:t>
            </a:r>
            <a:r>
              <a:rPr lang="en-IN" dirty="0"/>
              <a:t>(scanner);</a:t>
            </a:r>
          </a:p>
          <a:p>
            <a:r>
              <a:rPr lang="en-IN" dirty="0"/>
              <a:t>                    break;</a:t>
            </a:r>
          </a:p>
          <a:p>
            <a:r>
              <a:rPr lang="en-IN" dirty="0"/>
              <a:t>                case 2:</a:t>
            </a:r>
          </a:p>
          <a:p>
            <a:r>
              <a:rPr lang="en-IN" dirty="0"/>
              <a:t>                    </a:t>
            </a:r>
            <a:r>
              <a:rPr lang="en-IN" dirty="0" err="1"/>
              <a:t>removeStock</a:t>
            </a:r>
            <a:r>
              <a:rPr lang="en-IN" dirty="0"/>
              <a:t>(scanner);</a:t>
            </a:r>
          </a:p>
          <a:p>
            <a:r>
              <a:rPr lang="en-IN" dirty="0"/>
              <a:t>                    break;</a:t>
            </a:r>
          </a:p>
          <a:p>
            <a:r>
              <a:rPr lang="en-IN" dirty="0"/>
              <a:t>                case 3:</a:t>
            </a:r>
          </a:p>
          <a:p>
            <a:r>
              <a:rPr lang="en-IN" dirty="0"/>
              <a:t>                    </a:t>
            </a:r>
            <a:r>
              <a:rPr lang="en-IN" dirty="0" err="1"/>
              <a:t>viewStock</a:t>
            </a:r>
            <a:r>
              <a:rPr lang="en-IN" dirty="0"/>
              <a:t>();</a:t>
            </a:r>
          </a:p>
          <a:p>
            <a:r>
              <a:rPr lang="en-IN" dirty="0"/>
              <a:t>                    break;</a:t>
            </a:r>
          </a:p>
          <a:p>
            <a:r>
              <a:rPr lang="en-IN" dirty="0"/>
              <a:t>                case 4:</a:t>
            </a:r>
          </a:p>
          <a:p>
            <a:r>
              <a:rPr lang="en-IN" dirty="0"/>
              <a:t>                    </a:t>
            </a:r>
            <a:r>
              <a:rPr lang="en-IN" dirty="0" err="1"/>
              <a:t>System.out.println</a:t>
            </a:r>
            <a:r>
              <a:rPr lang="en-IN" dirty="0"/>
              <a:t>("Exiting...");</a:t>
            </a:r>
          </a:p>
          <a:p>
            <a:r>
              <a:rPr lang="en-IN" dirty="0"/>
              <a:t>                    break;</a:t>
            </a:r>
          </a:p>
          <a:p>
            <a:r>
              <a:rPr lang="en-IN" dirty="0"/>
              <a:t>                default:</a:t>
            </a:r>
          </a:p>
          <a:p>
            <a:r>
              <a:rPr lang="en-IN" dirty="0"/>
              <a:t>                    </a:t>
            </a:r>
            <a:r>
              <a:rPr lang="en-IN" dirty="0" err="1"/>
              <a:t>System.out.println</a:t>
            </a:r>
            <a:r>
              <a:rPr lang="en-IN" dirty="0"/>
              <a:t>("Invalid choice! Please try again.");</a:t>
            </a:r>
          </a:p>
          <a:p>
            <a:r>
              <a:rPr lang="en-IN" dirty="0"/>
              <a:t>            }</a:t>
            </a:r>
          </a:p>
          <a:p>
            <a:r>
              <a:rPr lang="en-IN" dirty="0"/>
              <a:t>        } while (choice != 4);</a:t>
            </a:r>
          </a:p>
          <a:p>
            <a:r>
              <a:rPr lang="en-IN" dirty="0"/>
              <a:t>    }</a:t>
            </a:r>
          </a:p>
          <a:p>
            <a:endParaRPr lang="en-IN" dirty="0"/>
          </a:p>
          <a:p>
            <a:r>
              <a:rPr lang="en-IN" dirty="0"/>
              <a:t>    private static void </a:t>
            </a:r>
            <a:r>
              <a:rPr lang="en-IN" dirty="0" err="1"/>
              <a:t>addStock</a:t>
            </a:r>
            <a:r>
              <a:rPr lang="en-IN" dirty="0"/>
              <a:t>(Scanner scanner) {</a:t>
            </a:r>
          </a:p>
          <a:p>
            <a:r>
              <a:rPr lang="en-IN" dirty="0"/>
              <a:t>        </a:t>
            </a:r>
            <a:r>
              <a:rPr lang="en-IN" dirty="0" err="1"/>
              <a:t>System.out.print</a:t>
            </a:r>
            <a:r>
              <a:rPr lang="en-IN" dirty="0"/>
              <a:t>("Enter the item name: ");</a:t>
            </a:r>
          </a:p>
          <a:p>
            <a:r>
              <a:rPr lang="en-IN" dirty="0"/>
              <a:t>        String item = </a:t>
            </a:r>
            <a:r>
              <a:rPr lang="en-IN" dirty="0" err="1"/>
              <a:t>scanner.next</a:t>
            </a:r>
            <a:r>
              <a:rPr lang="en-IN" dirty="0"/>
              <a:t>();</a:t>
            </a:r>
          </a:p>
        </p:txBody>
      </p:sp>
    </p:spTree>
    <p:extLst>
      <p:ext uri="{BB962C8B-B14F-4D97-AF65-F5344CB8AC3E}">
        <p14:creationId xmlns:p14="http://schemas.microsoft.com/office/powerpoint/2010/main" val="27014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 y="58847"/>
            <a:ext cx="4572000" cy="6740307"/>
          </a:xfrm>
          <a:prstGeom prst="rect">
            <a:avLst/>
          </a:prstGeom>
        </p:spPr>
        <p:txBody>
          <a:bodyPr>
            <a:spAutoFit/>
          </a:bodyPr>
          <a:lstStyle/>
          <a:p>
            <a:r>
              <a:rPr lang="en-IN" dirty="0"/>
              <a:t> </a:t>
            </a:r>
            <a:r>
              <a:rPr lang="en-IN" dirty="0" err="1"/>
              <a:t>System.out.print</a:t>
            </a:r>
            <a:r>
              <a:rPr lang="en-IN" dirty="0"/>
              <a:t>("Enter the quantity: ");</a:t>
            </a:r>
          </a:p>
          <a:p>
            <a:r>
              <a:rPr lang="en-IN" dirty="0"/>
              <a:t>        </a:t>
            </a:r>
            <a:r>
              <a:rPr lang="en-IN" dirty="0" err="1"/>
              <a:t>int</a:t>
            </a:r>
            <a:r>
              <a:rPr lang="en-IN" dirty="0"/>
              <a:t> quantity = </a:t>
            </a:r>
            <a:r>
              <a:rPr lang="en-IN" dirty="0" err="1"/>
              <a:t>scanner.nextInt</a:t>
            </a:r>
            <a:r>
              <a:rPr lang="en-IN" dirty="0"/>
              <a:t>();</a:t>
            </a:r>
          </a:p>
          <a:p>
            <a:r>
              <a:rPr lang="en-IN" dirty="0"/>
              <a:t>        </a:t>
            </a:r>
            <a:r>
              <a:rPr lang="en-IN" dirty="0" err="1"/>
              <a:t>stock.put</a:t>
            </a:r>
            <a:r>
              <a:rPr lang="en-IN" dirty="0"/>
              <a:t>(item, quantity);</a:t>
            </a:r>
          </a:p>
          <a:p>
            <a:r>
              <a:rPr lang="en-IN" dirty="0"/>
              <a:t>        </a:t>
            </a:r>
            <a:r>
              <a:rPr lang="en-IN" dirty="0" err="1"/>
              <a:t>System.out.println</a:t>
            </a:r>
            <a:r>
              <a:rPr lang="en-IN" dirty="0"/>
              <a:t>("Stock added successfully!");</a:t>
            </a:r>
          </a:p>
          <a:p>
            <a:r>
              <a:rPr lang="en-IN" dirty="0"/>
              <a:t>    </a:t>
            </a:r>
            <a:r>
              <a:rPr lang="en-IN" dirty="0" smtClean="0"/>
              <a:t>}</a:t>
            </a:r>
            <a:endParaRPr lang="en-IN" dirty="0"/>
          </a:p>
          <a:p>
            <a:r>
              <a:rPr lang="en-IN" dirty="0"/>
              <a:t>    private static void </a:t>
            </a:r>
            <a:r>
              <a:rPr lang="en-IN" dirty="0" err="1"/>
              <a:t>removeStock</a:t>
            </a:r>
            <a:r>
              <a:rPr lang="en-IN" dirty="0"/>
              <a:t>(Scanner scanner) {</a:t>
            </a:r>
          </a:p>
          <a:p>
            <a:r>
              <a:rPr lang="en-IN" dirty="0"/>
              <a:t>        </a:t>
            </a:r>
            <a:r>
              <a:rPr lang="en-IN" dirty="0" err="1"/>
              <a:t>System.out.print</a:t>
            </a:r>
            <a:r>
              <a:rPr lang="en-IN" dirty="0"/>
              <a:t>("Enter the item name to remove: ");</a:t>
            </a:r>
          </a:p>
          <a:p>
            <a:r>
              <a:rPr lang="en-IN" dirty="0"/>
              <a:t>        String item = </a:t>
            </a:r>
            <a:r>
              <a:rPr lang="en-IN" dirty="0" err="1"/>
              <a:t>scanner.next</a:t>
            </a:r>
            <a:r>
              <a:rPr lang="en-IN" dirty="0"/>
              <a:t>();</a:t>
            </a:r>
          </a:p>
          <a:p>
            <a:r>
              <a:rPr lang="en-IN" dirty="0"/>
              <a:t>        if (</a:t>
            </a:r>
            <a:r>
              <a:rPr lang="en-IN" dirty="0" err="1"/>
              <a:t>stock.containsKey</a:t>
            </a:r>
            <a:r>
              <a:rPr lang="en-IN" dirty="0"/>
              <a:t>(item)) {</a:t>
            </a:r>
          </a:p>
          <a:p>
            <a:r>
              <a:rPr lang="en-IN" dirty="0"/>
              <a:t>            </a:t>
            </a:r>
            <a:r>
              <a:rPr lang="en-IN" dirty="0" err="1"/>
              <a:t>stock.remove</a:t>
            </a:r>
            <a:r>
              <a:rPr lang="en-IN" dirty="0"/>
              <a:t>(item);</a:t>
            </a:r>
          </a:p>
          <a:p>
            <a:r>
              <a:rPr lang="en-IN" dirty="0"/>
              <a:t>            </a:t>
            </a:r>
            <a:r>
              <a:rPr lang="en-IN" dirty="0" err="1"/>
              <a:t>System.out.println</a:t>
            </a:r>
            <a:r>
              <a:rPr lang="en-IN" dirty="0"/>
              <a:t>("Stock removed successfully!");</a:t>
            </a:r>
          </a:p>
          <a:p>
            <a:r>
              <a:rPr lang="en-IN" dirty="0"/>
              <a:t>        } else {</a:t>
            </a:r>
          </a:p>
          <a:p>
            <a:r>
              <a:rPr lang="en-IN" dirty="0"/>
              <a:t>            </a:t>
            </a:r>
            <a:r>
              <a:rPr lang="en-IN" dirty="0" err="1"/>
              <a:t>System.out.println</a:t>
            </a:r>
            <a:r>
              <a:rPr lang="en-IN" dirty="0"/>
              <a:t>("Item not found in stock!");</a:t>
            </a:r>
          </a:p>
          <a:p>
            <a:r>
              <a:rPr lang="en-IN" dirty="0"/>
              <a:t>        }</a:t>
            </a:r>
          </a:p>
          <a:p>
            <a:r>
              <a:rPr lang="en-IN" dirty="0"/>
              <a:t>    </a:t>
            </a:r>
            <a:r>
              <a:rPr lang="en-IN" dirty="0" smtClean="0"/>
              <a:t>}</a:t>
            </a:r>
            <a:endParaRPr lang="en-IN" dirty="0"/>
          </a:p>
          <a:p>
            <a:r>
              <a:rPr lang="en-IN" dirty="0"/>
              <a:t>    private static void </a:t>
            </a:r>
            <a:r>
              <a:rPr lang="en-IN" dirty="0" err="1"/>
              <a:t>viewStock</a:t>
            </a:r>
            <a:r>
              <a:rPr lang="en-IN" dirty="0"/>
              <a:t>() {</a:t>
            </a:r>
          </a:p>
          <a:p>
            <a:r>
              <a:rPr lang="en-IN" dirty="0"/>
              <a:t>        </a:t>
            </a:r>
            <a:r>
              <a:rPr lang="en-IN" dirty="0" err="1"/>
              <a:t>System.out.println</a:t>
            </a:r>
            <a:r>
              <a:rPr lang="en-IN" dirty="0"/>
              <a:t>("Current Stock:");</a:t>
            </a:r>
          </a:p>
        </p:txBody>
      </p:sp>
      <p:sp>
        <p:nvSpPr>
          <p:cNvPr id="3" name="Rectangle 2"/>
          <p:cNvSpPr/>
          <p:nvPr/>
        </p:nvSpPr>
        <p:spPr>
          <a:xfrm>
            <a:off x="4427984" y="81842"/>
            <a:ext cx="4572000" cy="2031325"/>
          </a:xfrm>
          <a:prstGeom prst="rect">
            <a:avLst/>
          </a:prstGeom>
        </p:spPr>
        <p:txBody>
          <a:bodyPr>
            <a:spAutoFit/>
          </a:bodyPr>
          <a:lstStyle/>
          <a:p>
            <a:r>
              <a:rPr lang="en-IN" dirty="0"/>
              <a:t>for (</a:t>
            </a:r>
            <a:r>
              <a:rPr lang="en-IN" dirty="0" err="1"/>
              <a:t>Map.Entry</a:t>
            </a:r>
            <a:r>
              <a:rPr lang="en-IN" dirty="0"/>
              <a:t>&lt;String, Integer&gt; entry : </a:t>
            </a:r>
            <a:r>
              <a:rPr lang="en-IN" dirty="0" err="1"/>
              <a:t>stock.entrySet</a:t>
            </a:r>
            <a:r>
              <a:rPr lang="en-IN" dirty="0"/>
              <a:t>()) {</a:t>
            </a:r>
          </a:p>
          <a:p>
            <a:r>
              <a:rPr lang="en-IN" dirty="0"/>
              <a:t>            </a:t>
            </a:r>
            <a:r>
              <a:rPr lang="en-IN" dirty="0" err="1"/>
              <a:t>System.out.println</a:t>
            </a:r>
            <a:r>
              <a:rPr lang="en-IN" dirty="0"/>
              <a:t>(</a:t>
            </a:r>
            <a:r>
              <a:rPr lang="en-IN" dirty="0" err="1"/>
              <a:t>entry.getKey</a:t>
            </a:r>
            <a:r>
              <a:rPr lang="en-IN" dirty="0"/>
              <a:t>() + ": " + </a:t>
            </a:r>
            <a:r>
              <a:rPr lang="en-IN" dirty="0" err="1"/>
              <a:t>entry.getValue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3552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476672"/>
            <a:ext cx="4114800" cy="701040"/>
          </a:xfrm>
        </p:spPr>
        <p:txBody>
          <a:bodyPr>
            <a:normAutofit/>
          </a:bodyPr>
          <a:lstStyle/>
          <a:p>
            <a:r>
              <a:rPr lang="en-US" dirty="0" smtClean="0"/>
              <a:t>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2" y="1268760"/>
            <a:ext cx="3600400" cy="4907108"/>
          </a:xfrm>
          <a:prstGeom prst="rect">
            <a:avLst/>
          </a:prstGeom>
        </p:spPr>
      </p:pic>
    </p:spTree>
    <p:extLst>
      <p:ext uri="{BB962C8B-B14F-4D97-AF65-F5344CB8AC3E}">
        <p14:creationId xmlns:p14="http://schemas.microsoft.com/office/powerpoint/2010/main" val="348892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 presetClass="entr" presetSubtype="4"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7920880" cy="4824535"/>
          </a:xfrm>
          <a:prstGeom prst="rect">
            <a:avLst/>
          </a:prstGeom>
        </p:spPr>
      </p:pic>
    </p:spTree>
    <p:extLst>
      <p:ext uri="{BB962C8B-B14F-4D97-AF65-F5344CB8AC3E}">
        <p14:creationId xmlns:p14="http://schemas.microsoft.com/office/powerpoint/2010/main" val="20380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79</TotalTime>
  <Words>581</Words>
  <Application>Microsoft Office PowerPoint</Application>
  <PresentationFormat>On-screen Show (4:3)</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KCE COLLEGE OF ENGINEERING</vt:lpstr>
      <vt:lpstr>What is Stock management system</vt:lpstr>
      <vt:lpstr>Why is Stock management system important</vt:lpstr>
      <vt:lpstr>The Role of Technology in Stock Management </vt:lpstr>
      <vt:lpstr>Program  </vt:lpstr>
      <vt:lpstr>PowerPoint Presentation</vt:lpstr>
      <vt:lpstr>PowerPoint Presentation</vt:lpstr>
      <vt:lpstr>output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21</cp:revision>
  <dcterms:created xsi:type="dcterms:W3CDTF">2024-02-22T16:36:32Z</dcterms:created>
  <dcterms:modified xsi:type="dcterms:W3CDTF">2024-03-16T05:28:24Z</dcterms:modified>
</cp:coreProperties>
</file>