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2" r:id="rId4"/>
    <p:sldId id="263" r:id="rId5"/>
    <p:sldId id="264" r:id="rId6"/>
    <p:sldId id="265" r:id="rId7"/>
    <p:sldId id="258" r:id="rId8"/>
    <p:sldId id="259" r:id="rId9"/>
    <p:sldId id="260"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99875E5-FFFB-4300-9319-C31269E735E9}" type="datetimeFigureOut">
              <a:rPr lang="en-IN" smtClean="0"/>
              <a:t>16-03-2024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4F686B2-EE04-4DE5-AE0B-BE35EA46DC1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9875E5-FFFB-4300-9319-C31269E735E9}" type="datetimeFigureOut">
              <a:rPr lang="en-IN" smtClean="0"/>
              <a:t>16-03-2024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4F686B2-EE04-4DE5-AE0B-BE35EA46DC1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9875E5-FFFB-4300-9319-C31269E735E9}" type="datetimeFigureOut">
              <a:rPr lang="en-IN" smtClean="0"/>
              <a:t>16-03-2024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4F686B2-EE04-4DE5-AE0B-BE35EA46DC1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9875E5-FFFB-4300-9319-C31269E735E9}" type="datetimeFigureOut">
              <a:rPr lang="en-IN" smtClean="0"/>
              <a:t>16-03-2024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4F686B2-EE04-4DE5-AE0B-BE35EA46DC19}"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9875E5-FFFB-4300-9319-C31269E735E9}" type="datetimeFigureOut">
              <a:rPr lang="en-IN" smtClean="0"/>
              <a:t>16-03-2024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4F686B2-EE04-4DE5-AE0B-BE35EA46DC19}"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9875E5-FFFB-4300-9319-C31269E735E9}" type="datetimeFigureOut">
              <a:rPr lang="en-IN" smtClean="0"/>
              <a:t>16-03-2024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4F686B2-EE04-4DE5-AE0B-BE35EA46DC19}"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9875E5-FFFB-4300-9319-C31269E735E9}" type="datetimeFigureOut">
              <a:rPr lang="en-IN" smtClean="0"/>
              <a:t>16-03-2024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4F686B2-EE04-4DE5-AE0B-BE35EA46DC1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99875E5-FFFB-4300-9319-C31269E735E9}" type="datetimeFigureOut">
              <a:rPr lang="en-IN" smtClean="0"/>
              <a:t>16-03-2024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4F686B2-EE04-4DE5-AE0B-BE35EA46DC19}"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99875E5-FFFB-4300-9319-C31269E735E9}" type="datetimeFigureOut">
              <a:rPr lang="en-IN" smtClean="0"/>
              <a:t>16-03-2024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4F686B2-EE04-4DE5-AE0B-BE35EA46DC1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99875E5-FFFB-4300-9319-C31269E735E9}" type="datetimeFigureOut">
              <a:rPr lang="en-IN" smtClean="0"/>
              <a:t>16-03-2024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4F686B2-EE04-4DE5-AE0B-BE35EA46DC1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99875E5-FFFB-4300-9319-C31269E735E9}" type="datetimeFigureOut">
              <a:rPr lang="en-IN" smtClean="0"/>
              <a:t>16-03-2024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4F686B2-EE04-4DE5-AE0B-BE35EA46DC19}"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99875E5-FFFB-4300-9319-C31269E735E9}" type="datetimeFigureOut">
              <a:rPr lang="en-IN" smtClean="0"/>
              <a:t>16-03-2024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4F686B2-EE04-4DE5-AE0B-BE35EA46DC1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toppr.com/guides/business-economics/meaning-and-types-of-markets/market-meaning-and-classification/"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KCE COLLEGE OF ENGNEERING</a:t>
            </a:r>
            <a:endParaRPr lang="en-IN" dirty="0"/>
          </a:p>
        </p:txBody>
      </p:sp>
      <p:sp>
        <p:nvSpPr>
          <p:cNvPr id="3" name="Subtitle 2"/>
          <p:cNvSpPr>
            <a:spLocks noGrp="1"/>
          </p:cNvSpPr>
          <p:nvPr>
            <p:ph type="subTitle" idx="1"/>
          </p:nvPr>
        </p:nvSpPr>
        <p:spPr/>
        <p:txBody>
          <a:bodyPr/>
          <a:lstStyle/>
          <a:p>
            <a:r>
              <a:rPr lang="en-US" dirty="0" smtClean="0"/>
              <a:t>Transport  company</a:t>
            </a:r>
            <a:endParaRPr lang="en-IN" dirty="0"/>
          </a:p>
        </p:txBody>
      </p:sp>
    </p:spTree>
    <p:extLst>
      <p:ext uri="{BB962C8B-B14F-4D97-AF65-F5344CB8AC3E}">
        <p14:creationId xmlns:p14="http://schemas.microsoft.com/office/powerpoint/2010/main" val="3390575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150938"/>
            <a:ext cx="7480300" cy="456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543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Transport company</a:t>
            </a:r>
            <a:endParaRPr lang="en-IN" dirty="0"/>
          </a:p>
        </p:txBody>
      </p:sp>
      <p:sp>
        <p:nvSpPr>
          <p:cNvPr id="3" name="Rectangle 2"/>
          <p:cNvSpPr/>
          <p:nvPr/>
        </p:nvSpPr>
        <p:spPr>
          <a:xfrm>
            <a:off x="467544" y="1700808"/>
            <a:ext cx="8280920" cy="2862322"/>
          </a:xfrm>
          <a:prstGeom prst="rect">
            <a:avLst/>
          </a:prstGeom>
        </p:spPr>
        <p:txBody>
          <a:bodyPr wrap="square">
            <a:spAutoFit/>
          </a:bodyPr>
          <a:lstStyle/>
          <a:p>
            <a:r>
              <a:rPr lang="en-US" dirty="0"/>
              <a:t>A transport company is an organization that provides transportation services for goods or passengers from one location to another. These companies play a crucial role in the economy by facilitating the movement of goods and people, ensuring the supply chain's efficiency </a:t>
            </a:r>
            <a:r>
              <a:rPr lang="en-US" dirty="0" smtClean="0"/>
              <a:t> </a:t>
            </a:r>
            <a:r>
              <a:rPr lang="en-US" dirty="0"/>
              <a:t>They can specialize in various modes of transportation such as road, rail, air, or sea transport </a:t>
            </a:r>
            <a:r>
              <a:rPr lang="en-US" dirty="0" smtClean="0"/>
              <a:t>. </a:t>
            </a:r>
            <a:r>
              <a:rPr lang="en-US" dirty="0"/>
              <a:t>Typically, transport companies handle logistics, warehousing, and distribution, ensuring that goods reach their destination safely and on time </a:t>
            </a:r>
            <a:r>
              <a:rPr lang="en-US" dirty="0" smtClean="0"/>
              <a:t>. </a:t>
            </a:r>
            <a:r>
              <a:rPr lang="en-US" dirty="0"/>
              <a:t>Starting a transport business involves several steps, including niche selection, planning, and understanding the fundamentals of the transport industry </a:t>
            </a:r>
            <a:endParaRPr lang="en-IN" dirty="0"/>
          </a:p>
        </p:txBody>
      </p:sp>
    </p:spTree>
    <p:extLst>
      <p:ext uri="{BB962C8B-B14F-4D97-AF65-F5344CB8AC3E}">
        <p14:creationId xmlns:p14="http://schemas.microsoft.com/office/powerpoint/2010/main" val="64195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What is the role of a transport company?</a:t>
            </a:r>
            <a:endParaRPr lang="en-IN" dirty="0"/>
          </a:p>
        </p:txBody>
      </p:sp>
      <p:sp>
        <p:nvSpPr>
          <p:cNvPr id="3" name="Rectangle 2"/>
          <p:cNvSpPr/>
          <p:nvPr/>
        </p:nvSpPr>
        <p:spPr>
          <a:xfrm>
            <a:off x="611560" y="1988840"/>
            <a:ext cx="7560840" cy="1477328"/>
          </a:xfrm>
          <a:prstGeom prst="rect">
            <a:avLst/>
          </a:prstGeom>
        </p:spPr>
        <p:txBody>
          <a:bodyPr wrap="square">
            <a:spAutoFit/>
          </a:bodyPr>
          <a:lstStyle/>
          <a:p>
            <a:r>
              <a:rPr lang="en-US" dirty="0"/>
              <a:t>Transportation service companies are mainly involved in the trucking and shipping of goods and materials. The shipping methods provided by a transportation company may include truck, rail, ocean, or air transport. Transportation plays a vital role in every logistics operation.</a:t>
            </a:r>
            <a:endParaRPr lang="en-IN" dirty="0"/>
          </a:p>
        </p:txBody>
      </p:sp>
    </p:spTree>
    <p:extLst>
      <p:ext uri="{BB962C8B-B14F-4D97-AF65-F5344CB8AC3E}">
        <p14:creationId xmlns:p14="http://schemas.microsoft.com/office/powerpoint/2010/main" val="122619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What are the main objects of transport company?</a:t>
            </a:r>
            <a:endParaRPr lang="en-IN" dirty="0"/>
          </a:p>
        </p:txBody>
      </p:sp>
      <p:sp>
        <p:nvSpPr>
          <p:cNvPr id="3" name="Rectangle 2"/>
          <p:cNvSpPr/>
          <p:nvPr/>
        </p:nvSpPr>
        <p:spPr>
          <a:xfrm>
            <a:off x="395536" y="2276872"/>
            <a:ext cx="8424936" cy="1477328"/>
          </a:xfrm>
          <a:prstGeom prst="rect">
            <a:avLst/>
          </a:prstGeom>
        </p:spPr>
        <p:txBody>
          <a:bodyPr wrap="square">
            <a:spAutoFit/>
          </a:bodyPr>
          <a:lstStyle/>
          <a:p>
            <a:r>
              <a:rPr lang="en-US" dirty="0" smtClean="0"/>
              <a:t>To </a:t>
            </a:r>
            <a:r>
              <a:rPr lang="en-US" dirty="0"/>
              <a:t>carry on business of Transportation of goods, merchandise live stock, passengers, and freight of all kinds and description between different places in India and In foreign countries from time to time by Sea, Land or Air or In combination of any or all of them and to carry on all or any of the following business</a:t>
            </a:r>
          </a:p>
        </p:txBody>
      </p:sp>
    </p:spTree>
    <p:extLst>
      <p:ext uri="{BB962C8B-B14F-4D97-AF65-F5344CB8AC3E}">
        <p14:creationId xmlns:p14="http://schemas.microsoft.com/office/powerpoint/2010/main" val="4163193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What are the advantages and disadvantages of transportation?</a:t>
            </a:r>
            <a:endParaRPr lang="en-IN" dirty="0"/>
          </a:p>
        </p:txBody>
      </p:sp>
      <p:sp>
        <p:nvSpPr>
          <p:cNvPr id="3" name="Rectangle 2"/>
          <p:cNvSpPr/>
          <p:nvPr/>
        </p:nvSpPr>
        <p:spPr>
          <a:xfrm>
            <a:off x="971600" y="1720840"/>
            <a:ext cx="5400600" cy="3139321"/>
          </a:xfrm>
          <a:prstGeom prst="rect">
            <a:avLst/>
          </a:prstGeom>
        </p:spPr>
        <p:txBody>
          <a:bodyPr wrap="square">
            <a:spAutoFit/>
          </a:bodyPr>
          <a:lstStyle/>
          <a:p>
            <a:r>
              <a:rPr lang="en-US" b="1" dirty="0"/>
              <a:t>Advantages and disadvantages of </a:t>
            </a:r>
            <a:r>
              <a:rPr lang="en-US" b="1" dirty="0" smtClean="0"/>
              <a:t>transportation</a:t>
            </a:r>
          </a:p>
          <a:p>
            <a:endParaRPr lang="en-US" dirty="0"/>
          </a:p>
          <a:p>
            <a:r>
              <a:rPr lang="en-US" dirty="0"/>
              <a:t>It is the most widely used medium. </a:t>
            </a:r>
            <a:r>
              <a:rPr lang="en-US" dirty="0" smtClean="0"/>
              <a:t>...</a:t>
            </a:r>
            <a:endParaRPr lang="en-US" dirty="0"/>
          </a:p>
          <a:p>
            <a:r>
              <a:rPr lang="en-US" dirty="0"/>
              <a:t>It is the most economical way. ...</a:t>
            </a:r>
          </a:p>
          <a:p>
            <a:r>
              <a:rPr lang="en-US" dirty="0"/>
              <a:t>It is the most direct service. ...</a:t>
            </a:r>
          </a:p>
          <a:p>
            <a:r>
              <a:rPr lang="en-US" dirty="0"/>
              <a:t>It is the most flexible. ...</a:t>
            </a:r>
          </a:p>
          <a:p>
            <a:r>
              <a:rPr lang="en-US" dirty="0"/>
              <a:t>Allows the transport of dangerous goods. ...</a:t>
            </a:r>
          </a:p>
          <a:p>
            <a:r>
              <a:rPr lang="en-US" dirty="0"/>
              <a:t>Facilitates merchandise traceability. ...</a:t>
            </a:r>
          </a:p>
          <a:p>
            <a:r>
              <a:rPr lang="en-US" dirty="0"/>
              <a:t>It has a high accident rate. ...</a:t>
            </a:r>
          </a:p>
          <a:p>
            <a:r>
              <a:rPr lang="en-US" dirty="0"/>
              <a:t>It is the most polluting after the airplane.</a:t>
            </a:r>
          </a:p>
        </p:txBody>
      </p:sp>
    </p:spTree>
    <p:extLst>
      <p:ext uri="{BB962C8B-B14F-4D97-AF65-F5344CB8AC3E}">
        <p14:creationId xmlns:p14="http://schemas.microsoft.com/office/powerpoint/2010/main" val="395639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What is the role of transport in the economy?</a:t>
            </a:r>
            <a:endParaRPr lang="en-IN" dirty="0"/>
          </a:p>
        </p:txBody>
      </p:sp>
      <p:sp>
        <p:nvSpPr>
          <p:cNvPr id="4" name="Rectangle 3"/>
          <p:cNvSpPr/>
          <p:nvPr/>
        </p:nvSpPr>
        <p:spPr>
          <a:xfrm>
            <a:off x="827584" y="1988840"/>
            <a:ext cx="7200800" cy="3139321"/>
          </a:xfrm>
          <a:prstGeom prst="rect">
            <a:avLst/>
          </a:prstGeom>
        </p:spPr>
        <p:txBody>
          <a:bodyPr wrap="square">
            <a:spAutoFit/>
          </a:bodyPr>
          <a:lstStyle/>
          <a:p>
            <a:r>
              <a:rPr lang="en-US" dirty="0"/>
              <a:t>A good transport system can broaden the </a:t>
            </a:r>
            <a:r>
              <a:rPr lang="en-US" dirty="0">
                <a:hlinkClick r:id="rId2"/>
              </a:rPr>
              <a:t>market</a:t>
            </a:r>
            <a:r>
              <a:rPr lang="en-US" dirty="0"/>
              <a:t> for goods. It can also make the movement of raw materials, fuel, equipment, etc. to the places of production easy.</a:t>
            </a:r>
          </a:p>
          <a:p>
            <a:r>
              <a:rPr lang="en-US" dirty="0"/>
              <a:t>Further, it opens up remote regions as well as resources for production. Also, as transport facilities increase, the demand for motor vehicles, locomotives, ships, etc. increases too.</a:t>
            </a:r>
          </a:p>
          <a:p>
            <a:r>
              <a:rPr lang="en-US" dirty="0"/>
              <a:t>This leads to the start of industries which specialize in these goods. let’s take a quick look at the transport system and understand how it contributes to the economic development in India.</a:t>
            </a:r>
          </a:p>
          <a:p>
            <a:endParaRPr lang="en-IN" dirty="0"/>
          </a:p>
        </p:txBody>
      </p:sp>
    </p:spTree>
    <p:extLst>
      <p:ext uri="{BB962C8B-B14F-4D97-AF65-F5344CB8AC3E}">
        <p14:creationId xmlns:p14="http://schemas.microsoft.com/office/powerpoint/2010/main" val="428934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592" y="28828"/>
            <a:ext cx="8229600" cy="1143000"/>
          </a:xfrm>
        </p:spPr>
        <p:txBody>
          <a:bodyPr/>
          <a:lstStyle/>
          <a:p>
            <a:r>
              <a:rPr lang="en-US" dirty="0"/>
              <a:t> </a:t>
            </a:r>
            <a:r>
              <a:rPr lang="en-US" dirty="0" smtClean="0"/>
              <a:t>Program</a:t>
            </a:r>
            <a:endParaRPr lang="en-IN" dirty="0"/>
          </a:p>
        </p:txBody>
      </p:sp>
      <p:sp>
        <p:nvSpPr>
          <p:cNvPr id="3" name="Rectangle 2"/>
          <p:cNvSpPr/>
          <p:nvPr/>
        </p:nvSpPr>
        <p:spPr>
          <a:xfrm>
            <a:off x="150838" y="980728"/>
            <a:ext cx="8997216" cy="5078313"/>
          </a:xfrm>
          <a:prstGeom prst="rect">
            <a:avLst/>
          </a:prstGeom>
        </p:spPr>
        <p:txBody>
          <a:bodyPr wrap="square">
            <a:spAutoFit/>
          </a:bodyPr>
          <a:lstStyle/>
          <a:p>
            <a:r>
              <a:rPr lang="en-IN" dirty="0" smtClean="0"/>
              <a:t>import </a:t>
            </a:r>
            <a:r>
              <a:rPr lang="en-IN" dirty="0" err="1" smtClean="0"/>
              <a:t>java.util.Scanner</a:t>
            </a:r>
            <a:r>
              <a:rPr lang="en-IN" dirty="0" smtClean="0"/>
              <a:t>;</a:t>
            </a:r>
          </a:p>
          <a:p>
            <a:endParaRPr lang="en-IN" dirty="0" smtClean="0"/>
          </a:p>
          <a:p>
            <a:r>
              <a:rPr lang="en-IN" dirty="0" smtClean="0"/>
              <a:t>class </a:t>
            </a:r>
            <a:r>
              <a:rPr lang="en-IN" dirty="0" err="1" smtClean="0"/>
              <a:t>TransportCompany</a:t>
            </a:r>
            <a:r>
              <a:rPr lang="en-IN" dirty="0" smtClean="0"/>
              <a:t> {</a:t>
            </a:r>
          </a:p>
          <a:p>
            <a:r>
              <a:rPr lang="en-IN" dirty="0" smtClean="0"/>
              <a:t>    private String </a:t>
            </a:r>
            <a:r>
              <a:rPr lang="en-IN" dirty="0" err="1" smtClean="0"/>
              <a:t>companyName</a:t>
            </a:r>
            <a:r>
              <a:rPr lang="en-IN" dirty="0" smtClean="0"/>
              <a:t>;</a:t>
            </a:r>
          </a:p>
          <a:p>
            <a:r>
              <a:rPr lang="en-IN" dirty="0" smtClean="0"/>
              <a:t>    private String location;</a:t>
            </a:r>
          </a:p>
          <a:p>
            <a:r>
              <a:rPr lang="en-IN" dirty="0" smtClean="0"/>
              <a:t>    private </a:t>
            </a:r>
            <a:r>
              <a:rPr lang="en-IN" dirty="0" err="1" smtClean="0"/>
              <a:t>int</a:t>
            </a:r>
            <a:r>
              <a:rPr lang="en-IN" dirty="0" smtClean="0"/>
              <a:t> </a:t>
            </a:r>
            <a:r>
              <a:rPr lang="en-IN" dirty="0" err="1" smtClean="0"/>
              <a:t>numberOfVehicles</a:t>
            </a:r>
            <a:r>
              <a:rPr lang="en-IN" dirty="0" smtClean="0"/>
              <a:t>;</a:t>
            </a:r>
          </a:p>
          <a:p>
            <a:endParaRPr lang="en-IN" dirty="0" smtClean="0"/>
          </a:p>
          <a:p>
            <a:r>
              <a:rPr lang="en-IN" dirty="0" smtClean="0"/>
              <a:t>    public </a:t>
            </a:r>
            <a:r>
              <a:rPr lang="en-IN" dirty="0" err="1" smtClean="0"/>
              <a:t>TransportCompany</a:t>
            </a:r>
            <a:r>
              <a:rPr lang="en-IN" dirty="0" smtClean="0"/>
              <a:t>(String name, String </a:t>
            </a:r>
            <a:r>
              <a:rPr lang="en-IN" dirty="0" err="1" smtClean="0"/>
              <a:t>loc</a:t>
            </a:r>
            <a:r>
              <a:rPr lang="en-IN" dirty="0" smtClean="0"/>
              <a:t>, </a:t>
            </a:r>
            <a:r>
              <a:rPr lang="en-IN" dirty="0" err="1" smtClean="0"/>
              <a:t>int</a:t>
            </a:r>
            <a:r>
              <a:rPr lang="en-IN" dirty="0" smtClean="0"/>
              <a:t> vehicles) {</a:t>
            </a:r>
          </a:p>
          <a:p>
            <a:r>
              <a:rPr lang="en-IN" dirty="0" smtClean="0"/>
              <a:t>        </a:t>
            </a:r>
            <a:r>
              <a:rPr lang="en-IN" dirty="0" err="1" smtClean="0"/>
              <a:t>companyName</a:t>
            </a:r>
            <a:r>
              <a:rPr lang="en-IN" dirty="0" smtClean="0"/>
              <a:t> = name;</a:t>
            </a:r>
          </a:p>
          <a:p>
            <a:r>
              <a:rPr lang="en-IN" dirty="0" smtClean="0"/>
              <a:t>        location = </a:t>
            </a:r>
            <a:r>
              <a:rPr lang="en-IN" dirty="0" err="1" smtClean="0"/>
              <a:t>loc</a:t>
            </a:r>
            <a:r>
              <a:rPr lang="en-IN" dirty="0" smtClean="0"/>
              <a:t>;</a:t>
            </a:r>
          </a:p>
          <a:p>
            <a:r>
              <a:rPr lang="en-IN" dirty="0" smtClean="0"/>
              <a:t>        </a:t>
            </a:r>
            <a:r>
              <a:rPr lang="en-IN" dirty="0" err="1" smtClean="0"/>
              <a:t>numberOfVehicles</a:t>
            </a:r>
            <a:r>
              <a:rPr lang="en-IN" dirty="0" smtClean="0"/>
              <a:t> = vehicles;</a:t>
            </a:r>
          </a:p>
          <a:p>
            <a:r>
              <a:rPr lang="en-IN" dirty="0" smtClean="0"/>
              <a:t>    }</a:t>
            </a:r>
          </a:p>
          <a:p>
            <a:r>
              <a:rPr lang="en-IN" dirty="0" smtClean="0"/>
              <a:t>    public void </a:t>
            </a:r>
            <a:r>
              <a:rPr lang="en-IN" dirty="0" err="1" smtClean="0"/>
              <a:t>displayCompanyDetails</a:t>
            </a:r>
            <a:r>
              <a:rPr lang="en-IN" dirty="0" smtClean="0"/>
              <a:t>() {</a:t>
            </a:r>
          </a:p>
          <a:p>
            <a:r>
              <a:rPr lang="en-IN" dirty="0" smtClean="0"/>
              <a:t>        </a:t>
            </a:r>
            <a:r>
              <a:rPr lang="en-IN" dirty="0" err="1" smtClean="0"/>
              <a:t>System.out.println</a:t>
            </a:r>
            <a:r>
              <a:rPr lang="en-IN" dirty="0" smtClean="0"/>
              <a:t>("Company Name: " + </a:t>
            </a:r>
            <a:r>
              <a:rPr lang="en-IN" dirty="0" err="1" smtClean="0"/>
              <a:t>companyName</a:t>
            </a:r>
            <a:r>
              <a:rPr lang="en-IN" dirty="0" smtClean="0"/>
              <a:t>);</a:t>
            </a:r>
          </a:p>
          <a:p>
            <a:r>
              <a:rPr lang="en-IN" dirty="0" smtClean="0"/>
              <a:t>        </a:t>
            </a:r>
            <a:r>
              <a:rPr lang="en-IN" dirty="0" err="1" smtClean="0"/>
              <a:t>System.out.println</a:t>
            </a:r>
            <a:r>
              <a:rPr lang="en-IN" dirty="0" smtClean="0"/>
              <a:t>("Location: " + location);</a:t>
            </a:r>
          </a:p>
          <a:p>
            <a:r>
              <a:rPr lang="en-IN" dirty="0" smtClean="0"/>
              <a:t>        </a:t>
            </a:r>
            <a:r>
              <a:rPr lang="en-IN" dirty="0" err="1" smtClean="0"/>
              <a:t>System.out.println</a:t>
            </a:r>
            <a:r>
              <a:rPr lang="en-IN" dirty="0" smtClean="0"/>
              <a:t>("Number of Vehicles: " + </a:t>
            </a:r>
            <a:r>
              <a:rPr lang="en-IN" dirty="0" err="1" smtClean="0"/>
              <a:t>numberOfVehicles</a:t>
            </a:r>
            <a:r>
              <a:rPr lang="en-IN" dirty="0" smtClean="0"/>
              <a:t>);</a:t>
            </a:r>
          </a:p>
          <a:p>
            <a:r>
              <a:rPr lang="en-IN" dirty="0" smtClean="0"/>
              <a:t>    }</a:t>
            </a:r>
          </a:p>
          <a:p>
            <a:r>
              <a:rPr lang="en-IN" dirty="0" smtClean="0"/>
              <a:t>}</a:t>
            </a:r>
            <a:endParaRPr lang="en-IN" dirty="0"/>
          </a:p>
        </p:txBody>
      </p:sp>
    </p:spTree>
    <p:extLst>
      <p:ext uri="{BB962C8B-B14F-4D97-AF65-F5344CB8AC3E}">
        <p14:creationId xmlns:p14="http://schemas.microsoft.com/office/powerpoint/2010/main" val="74346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01616" y="-32788"/>
            <a:ext cx="5742384" cy="6186309"/>
          </a:xfrm>
          <a:prstGeom prst="rect">
            <a:avLst/>
          </a:prstGeom>
        </p:spPr>
        <p:txBody>
          <a:bodyPr wrap="square">
            <a:spAutoFit/>
          </a:bodyPr>
          <a:lstStyle/>
          <a:p>
            <a:r>
              <a:rPr lang="en-IN" dirty="0" smtClean="0"/>
              <a:t>public class Main {</a:t>
            </a:r>
          </a:p>
          <a:p>
            <a:r>
              <a:rPr lang="en-IN" dirty="0" smtClean="0"/>
              <a:t>    public static void main(String[] </a:t>
            </a:r>
            <a:r>
              <a:rPr lang="en-IN" dirty="0" err="1" smtClean="0"/>
              <a:t>args</a:t>
            </a:r>
            <a:r>
              <a:rPr lang="en-IN" dirty="0" smtClean="0"/>
              <a:t>) {</a:t>
            </a:r>
          </a:p>
          <a:p>
            <a:r>
              <a:rPr lang="en-IN" dirty="0" smtClean="0"/>
              <a:t>        Scanner </a:t>
            </a:r>
            <a:r>
              <a:rPr lang="en-IN" dirty="0" err="1" smtClean="0"/>
              <a:t>scanner</a:t>
            </a:r>
            <a:r>
              <a:rPr lang="en-IN" dirty="0" smtClean="0"/>
              <a:t> = new Scanner(System.in);</a:t>
            </a:r>
          </a:p>
          <a:p>
            <a:r>
              <a:rPr lang="en-IN" dirty="0" smtClean="0"/>
              <a:t>        </a:t>
            </a:r>
          </a:p>
          <a:p>
            <a:r>
              <a:rPr lang="en-IN" dirty="0" smtClean="0"/>
              <a:t>        </a:t>
            </a:r>
            <a:r>
              <a:rPr lang="en-IN" dirty="0" err="1" smtClean="0"/>
              <a:t>System.out.println</a:t>
            </a:r>
            <a:r>
              <a:rPr lang="en-IN" dirty="0" smtClean="0"/>
              <a:t>("Enter Company Name: ");</a:t>
            </a:r>
          </a:p>
          <a:p>
            <a:r>
              <a:rPr lang="en-IN" dirty="0" smtClean="0"/>
              <a:t>        String name = </a:t>
            </a:r>
            <a:r>
              <a:rPr lang="en-IN" dirty="0" err="1" smtClean="0"/>
              <a:t>scanner.nextLine</a:t>
            </a:r>
            <a:r>
              <a:rPr lang="en-IN" dirty="0" smtClean="0"/>
              <a:t>();</a:t>
            </a:r>
          </a:p>
          <a:p>
            <a:r>
              <a:rPr lang="en-IN" dirty="0" smtClean="0"/>
              <a:t>        </a:t>
            </a:r>
          </a:p>
          <a:p>
            <a:r>
              <a:rPr lang="en-IN" dirty="0" smtClean="0"/>
              <a:t>        </a:t>
            </a:r>
            <a:r>
              <a:rPr lang="en-IN" dirty="0" err="1" smtClean="0"/>
              <a:t>System.out.println</a:t>
            </a:r>
            <a:r>
              <a:rPr lang="en-IN" dirty="0" smtClean="0"/>
              <a:t>("Enter Location: ");</a:t>
            </a:r>
          </a:p>
          <a:p>
            <a:r>
              <a:rPr lang="en-IN" dirty="0" smtClean="0"/>
              <a:t>        String </a:t>
            </a:r>
            <a:r>
              <a:rPr lang="en-IN" dirty="0" err="1" smtClean="0"/>
              <a:t>loc</a:t>
            </a:r>
            <a:r>
              <a:rPr lang="en-IN" dirty="0" smtClean="0"/>
              <a:t> = </a:t>
            </a:r>
            <a:r>
              <a:rPr lang="en-IN" dirty="0" err="1" smtClean="0"/>
              <a:t>scanner.nextLine</a:t>
            </a:r>
            <a:r>
              <a:rPr lang="en-IN" dirty="0" smtClean="0"/>
              <a:t>();</a:t>
            </a:r>
          </a:p>
          <a:p>
            <a:r>
              <a:rPr lang="en-IN" dirty="0" smtClean="0"/>
              <a:t>        </a:t>
            </a:r>
            <a:r>
              <a:rPr lang="en-IN" dirty="0" err="1" smtClean="0"/>
              <a:t>System.out.println</a:t>
            </a:r>
            <a:r>
              <a:rPr lang="en-IN" dirty="0" smtClean="0"/>
              <a:t>("Enter Number of Vehicles: ");</a:t>
            </a:r>
          </a:p>
          <a:p>
            <a:r>
              <a:rPr lang="en-IN" dirty="0" smtClean="0"/>
              <a:t>        </a:t>
            </a:r>
            <a:r>
              <a:rPr lang="en-IN" dirty="0" err="1" smtClean="0"/>
              <a:t>int</a:t>
            </a:r>
            <a:r>
              <a:rPr lang="en-IN" dirty="0" smtClean="0"/>
              <a:t> vehicles = </a:t>
            </a:r>
            <a:r>
              <a:rPr lang="en-IN" dirty="0" err="1" smtClean="0"/>
              <a:t>scanner.nextInt</a:t>
            </a:r>
            <a:r>
              <a:rPr lang="en-IN" dirty="0" smtClean="0"/>
              <a:t>();</a:t>
            </a:r>
          </a:p>
          <a:p>
            <a:r>
              <a:rPr lang="en-IN" dirty="0" smtClean="0"/>
              <a:t>        </a:t>
            </a:r>
          </a:p>
          <a:p>
            <a:r>
              <a:rPr lang="en-IN" dirty="0" smtClean="0"/>
              <a:t>        </a:t>
            </a:r>
            <a:r>
              <a:rPr lang="en-IN" dirty="0" err="1" smtClean="0"/>
              <a:t>TransportCompany</a:t>
            </a:r>
            <a:r>
              <a:rPr lang="en-IN" dirty="0" smtClean="0"/>
              <a:t> company = new </a:t>
            </a:r>
            <a:r>
              <a:rPr lang="en-IN" dirty="0" err="1" smtClean="0"/>
              <a:t>TransportCompany</a:t>
            </a:r>
            <a:r>
              <a:rPr lang="en-IN" dirty="0" smtClean="0"/>
              <a:t>(name, </a:t>
            </a:r>
            <a:r>
              <a:rPr lang="en-IN" dirty="0" err="1" smtClean="0"/>
              <a:t>loc</a:t>
            </a:r>
            <a:r>
              <a:rPr lang="en-IN" dirty="0" smtClean="0"/>
              <a:t>, vehicles);</a:t>
            </a:r>
          </a:p>
          <a:p>
            <a:r>
              <a:rPr lang="en-IN" dirty="0" smtClean="0"/>
              <a:t>        </a:t>
            </a:r>
            <a:r>
              <a:rPr lang="en-IN" dirty="0" err="1" smtClean="0"/>
              <a:t>System.out.println</a:t>
            </a:r>
            <a:r>
              <a:rPr lang="en-IN" dirty="0" smtClean="0"/>
              <a:t>("\</a:t>
            </a:r>
            <a:r>
              <a:rPr lang="en-IN" dirty="0" err="1" smtClean="0"/>
              <a:t>nTransport</a:t>
            </a:r>
            <a:r>
              <a:rPr lang="en-IN" dirty="0" smtClean="0"/>
              <a:t> Company Details:");</a:t>
            </a:r>
          </a:p>
          <a:p>
            <a:r>
              <a:rPr lang="en-IN" dirty="0" smtClean="0"/>
              <a:t>        </a:t>
            </a:r>
            <a:r>
              <a:rPr lang="en-IN" dirty="0" err="1" smtClean="0"/>
              <a:t>company.displayCompanyDetails</a:t>
            </a:r>
            <a:r>
              <a:rPr lang="en-IN" dirty="0" smtClean="0"/>
              <a:t>();</a:t>
            </a:r>
          </a:p>
          <a:p>
            <a:r>
              <a:rPr lang="en-IN" dirty="0" smtClean="0"/>
              <a:t>        </a:t>
            </a:r>
          </a:p>
          <a:p>
            <a:r>
              <a:rPr lang="en-IN" dirty="0" smtClean="0"/>
              <a:t>        </a:t>
            </a:r>
            <a:r>
              <a:rPr lang="en-IN" dirty="0" err="1" smtClean="0"/>
              <a:t>scanner.close</a:t>
            </a:r>
            <a:r>
              <a:rPr lang="en-IN" dirty="0" smtClean="0"/>
              <a:t>();</a:t>
            </a:r>
          </a:p>
          <a:p>
            <a:r>
              <a:rPr lang="en-IN" dirty="0" smtClean="0"/>
              <a:t>    }</a:t>
            </a:r>
          </a:p>
          <a:p>
            <a:r>
              <a:rPr lang="en-IN" dirty="0" smtClean="0"/>
              <a:t>}</a:t>
            </a:r>
            <a:endParaRPr lang="en-IN" dirty="0"/>
          </a:p>
        </p:txBody>
      </p:sp>
    </p:spTree>
    <p:extLst>
      <p:ext uri="{BB962C8B-B14F-4D97-AF65-F5344CB8AC3E}">
        <p14:creationId xmlns:p14="http://schemas.microsoft.com/office/powerpoint/2010/main" val="293324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84784"/>
            <a:ext cx="6192688" cy="3871490"/>
          </a:xfrm>
          <a:prstGeom prst="rect">
            <a:avLst/>
          </a:prstGeom>
        </p:spPr>
      </p:pic>
    </p:spTree>
    <p:extLst>
      <p:ext uri="{BB962C8B-B14F-4D97-AF65-F5344CB8AC3E}">
        <p14:creationId xmlns:p14="http://schemas.microsoft.com/office/powerpoint/2010/main" val="2201141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TotalTime>
  <Words>479</Words>
  <Application>Microsoft Office PowerPoint</Application>
  <PresentationFormat>On-screen Show (4:3)</PresentationFormat>
  <Paragraphs>62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KCE COLLEGE OF ENGNEERING</vt:lpstr>
      <vt:lpstr>What is Transport company</vt:lpstr>
      <vt:lpstr>What is the role of a transport company?</vt:lpstr>
      <vt:lpstr>What are the main objects of transport company?</vt:lpstr>
      <vt:lpstr>What are the advantages and disadvantages of transportation?</vt:lpstr>
      <vt:lpstr>What is the role of transport in the economy?</vt:lpstr>
      <vt:lpstr> Program</vt:lpstr>
      <vt:lpstr>PowerPoint Presentation</vt:lpstr>
      <vt:lpstr>Output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KCE COLLEGE OF ENGNEERING</dc:title>
  <dc:creator>Lenovo</dc:creator>
  <cp:lastModifiedBy>Lenovo</cp:lastModifiedBy>
  <cp:revision>7</cp:revision>
  <dcterms:created xsi:type="dcterms:W3CDTF">2024-02-29T15:26:18Z</dcterms:created>
  <dcterms:modified xsi:type="dcterms:W3CDTF">2024-03-16T05:29:19Z</dcterms:modified>
</cp:coreProperties>
</file>