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BC7A-6906-404B-8B91-A1CB692CF0F8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3BA-8DE3-7442-AC17-D74AA19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BC7A-6906-404B-8B91-A1CB692CF0F8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3BA-8DE3-7442-AC17-D74AA19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7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BC7A-6906-404B-8B91-A1CB692CF0F8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3BA-8DE3-7442-AC17-D74AA19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1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BC7A-6906-404B-8B91-A1CB692CF0F8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3BA-8DE3-7442-AC17-D74AA19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5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BC7A-6906-404B-8B91-A1CB692CF0F8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3BA-8DE3-7442-AC17-D74AA19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BC7A-6906-404B-8B91-A1CB692CF0F8}" type="datetimeFigureOut">
              <a:rPr lang="en-US" smtClean="0"/>
              <a:t>4/25/12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3BA-8DE3-7442-AC17-D74AA19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6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BC7A-6906-404B-8B91-A1CB692CF0F8}" type="datetimeFigureOut">
              <a:rPr lang="en-US" smtClean="0"/>
              <a:t>4/25/12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3BA-8DE3-7442-AC17-D74AA19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5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BC7A-6906-404B-8B91-A1CB692CF0F8}" type="datetimeFigureOut">
              <a:rPr lang="en-US" smtClean="0"/>
              <a:t>4/25/12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3BA-8DE3-7442-AC17-D74AA19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BC7A-6906-404B-8B91-A1CB692CF0F8}" type="datetimeFigureOut">
              <a:rPr lang="en-US" smtClean="0"/>
              <a:t>4/25/12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3BA-8DE3-7442-AC17-D74AA19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9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BC7A-6906-404B-8B91-A1CB692CF0F8}" type="datetimeFigureOut">
              <a:rPr lang="en-US" smtClean="0"/>
              <a:t>4/25/12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3BA-8DE3-7442-AC17-D74AA19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7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BC7A-6906-404B-8B91-A1CB692CF0F8}" type="datetimeFigureOut">
              <a:rPr lang="en-US" smtClean="0"/>
              <a:t>4/25/12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3BA-8DE3-7442-AC17-D74AA19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BC7A-6906-404B-8B91-A1CB692CF0F8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A3BA-8DE3-7442-AC17-D74AA19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Wallace</dc:creator>
  <cp:lastModifiedBy>Shawn Wallace</cp:lastModifiedBy>
  <cp:revision>1</cp:revision>
  <dcterms:created xsi:type="dcterms:W3CDTF">2012-04-25T13:07:50Z</dcterms:created>
  <dcterms:modified xsi:type="dcterms:W3CDTF">2012-04-25T13:08:40Z</dcterms:modified>
</cp:coreProperties>
</file>