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69A2-01E9-4583-ABBF-C212F30D1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using python with GUI By Aman Rathore</a:t>
            </a:r>
          </a:p>
        </p:txBody>
      </p:sp>
    </p:spTree>
    <p:extLst>
      <p:ext uri="{BB962C8B-B14F-4D97-AF65-F5344CB8AC3E}">
        <p14:creationId xmlns:p14="http://schemas.microsoft.com/office/powerpoint/2010/main" val="327110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GUI Calculator in Python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Tkinter GUI and GitHub Project Sharing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Learn how to create a GUI calculator using Python's Tkinter.</a:t>
            </a:r>
          </a:p>
          <a:p>
            <a:r>
              <a:t>• Understand GitHub integration to share projects online.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Programming with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Create windows using `tk.Tk()`</a:t>
            </a:r>
          </a:p>
          <a:p>
            <a:r>
              <a:t>• Design UI with Frames, Buttons, and Entry fields</a:t>
            </a:r>
          </a:p>
          <a:p>
            <a:r>
              <a:t>• Handle user input with `tk.StringVar()`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for GUI Calculator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 Tkinter</a:t>
            </a:r>
          </a:p>
          <a:p>
            <a:r>
              <a:t>• Create the calculator class</a:t>
            </a:r>
          </a:p>
          <a:p>
            <a:r>
              <a:t>• Add buttons for digits &amp; operations</a:t>
            </a:r>
          </a:p>
          <a:p>
            <a:r>
              <a:t>• Evaluate expressions with `eval()`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`try-except` to handle invalid inputs</a:t>
            </a:r>
          </a:p>
          <a:p>
            <a:r>
              <a:t>• Display 'Error' for invalid calculations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Uploading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Initialize Git with `git init`</a:t>
            </a:r>
          </a:p>
          <a:p>
            <a:r>
              <a:t>• Add files using `git add .`</a:t>
            </a:r>
          </a:p>
          <a:p>
            <a:r>
              <a:t>• Commit changes with `git commit -m 'message'`</a:t>
            </a:r>
          </a:p>
          <a:p>
            <a:r>
              <a:t>• Push to GitHub using `git push origin main`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DATE-19</a:t>
            </a:r>
            <a:r>
              <a:rPr lang="en-US" baseline="30000" dirty="0"/>
              <a:t>TH</a:t>
            </a:r>
            <a:r>
              <a:rPr lang="en-US" dirty="0"/>
              <a:t> FEB 2025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Calculator using python with GUI By Aman Rathore</vt:lpstr>
      <vt:lpstr>GUI Calculator in Python &amp; GitHub</vt:lpstr>
      <vt:lpstr>Introduction</vt:lpstr>
      <vt:lpstr>GUI Programming with Tkinter</vt:lpstr>
      <vt:lpstr>Code for GUI Calculator</vt:lpstr>
      <vt:lpstr>Error Handling</vt:lpstr>
      <vt:lpstr>Uploading to GitHub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Calculator using python with GUI By Aman Rathore</dc:title>
  <dc:subject/>
  <dc:creator/>
  <cp:keywords/>
  <dc:description>generated using python-pptx</dc:description>
  <cp:lastModifiedBy>user</cp:lastModifiedBy>
  <cp:revision>2</cp:revision>
  <dcterms:created xsi:type="dcterms:W3CDTF">2013-01-27T09:14:16Z</dcterms:created>
  <dcterms:modified xsi:type="dcterms:W3CDTF">2025-02-19T05:16:05Z</dcterms:modified>
  <cp:category/>
</cp:coreProperties>
</file>