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CONTENT DELIVERY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POWERPOINT SCHOOL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YOUR SUBTITTLE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417524" y="0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84AF9B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4056340" y="1501624"/>
              <a:ext cx="4796782" cy="4036597"/>
              <a:chOff x="5330572" y="1501624"/>
              <a:chExt cx="4796782" cy="40365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AGGERSQUARE" pitchFamily="50" charset="0"/>
                  </a:rPr>
                  <a:t>YOUR CONTENT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036597"/>
                  <a:chOff x="5330572" y="1501624"/>
                  <a:chExt cx="4796782" cy="4036597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7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6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>
                      <a:endCxn id="60" idx="0"/>
                    </p:cNvCxnSpPr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0"/>
            <a:ext cx="10729913" cy="6858000"/>
            <a:chOff x="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4188346" y="1101644"/>
              <a:ext cx="4614874" cy="4219153"/>
              <a:chOff x="4051032" y="1101644"/>
              <a:chExt cx="4614874" cy="421915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4051032" y="110164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BEFC38-8382-4DF4-B355-4E1D4DC22BDB}"/>
                  </a:ext>
                </a:extLst>
              </p:cNvPr>
              <p:cNvSpPr/>
              <p:nvPr/>
            </p:nvSpPr>
            <p:spPr>
              <a:xfrm flipV="1">
                <a:off x="4929058" y="3429000"/>
                <a:ext cx="1288566" cy="12841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CDF3DEB-7949-4D79-8EB4-FF5B8C59D8E2}"/>
                  </a:ext>
                </a:extLst>
              </p:cNvPr>
              <p:cNvSpPr/>
              <p:nvPr/>
            </p:nvSpPr>
            <p:spPr>
              <a:xfrm flipH="1">
                <a:off x="6507691" y="1688271"/>
                <a:ext cx="1583652" cy="1578210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6520967" y="3497313"/>
                <a:ext cx="1829770" cy="1823484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4185096" y="1114344"/>
                <a:ext cx="201128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6443052" y="1719048"/>
                <a:ext cx="18252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4695719" y="4038608"/>
                <a:ext cx="1825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6708714" y="4498459"/>
                <a:ext cx="1957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WRITE SOME TEXT HERE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3099005" y="1498151"/>
              <a:ext cx="4330495" cy="3861375"/>
              <a:chOff x="3099005" y="1498151"/>
              <a:chExt cx="4330495" cy="38613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3C2659-4AB2-43C7-9B3A-436D8755B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EAB082E-D48B-47B8-B900-CC975093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77A584-D6B0-438A-A0D1-80E0FD539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D0BC4A-D169-4C5F-A9BE-19A1701E7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9C166DE-FA83-4E61-8CB6-5C57D6D5FCC9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A3FD42D-D8B1-4B98-81C6-4E5D788DEC5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D53443-AD4F-47E2-BA83-24CD98E20093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7026D3D-0E36-46BF-AE00-1C5154AD9A42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2606096-9E50-43A8-BED9-FEAE339F03D9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84F0A0C-2639-4D15-9BBF-F47A918C1085}"/>
                  </a:ext>
                </a:extLst>
              </p:cNvPr>
              <p:cNvSpPr/>
              <p:nvPr/>
            </p:nvSpPr>
            <p:spPr>
              <a:xfrm>
                <a:off x="4471323" y="2510729"/>
                <a:ext cx="592962" cy="676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260B36-1F6C-4C42-8CF6-D05C5EA2AD37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17A458-36E4-42CC-AD8A-3B26C9AEF9D8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04888F8-B1B5-42B8-B055-34AB246DBFC3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49EC384-08CE-4C7C-8711-D87A1D5FCEB0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EF44C0-B216-40B1-BA29-55ECA700FCAB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8BD86-ECED-40FA-BAE2-2961823CB301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EB8AA43-882C-4A63-A77D-B9C6B36BA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64" name="Teardrop 163">
                  <a:extLst>
                    <a:ext uri="{FF2B5EF4-FFF2-40B4-BE49-F238E27FC236}">
                      <a16:creationId xmlns:a16="http://schemas.microsoft.com/office/drawing/2014/main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5D6543A-0ACE-4407-BCB2-8D37276A9698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68" name="Teardrop 167">
                  <a:extLst>
                    <a:ext uri="{FF2B5EF4-FFF2-40B4-BE49-F238E27FC236}">
                      <a16:creationId xmlns:a16="http://schemas.microsoft.com/office/drawing/2014/main" id="{7C805890-7568-442D-A552-C2DC9E5592E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CBF5F57-5941-45F0-99C8-BD85A45AF372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5AFE27E-A52D-45DB-902A-157588DFFF8A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71" name="Teardrop 170">
                  <a:extLst>
                    <a:ext uri="{FF2B5EF4-FFF2-40B4-BE49-F238E27FC236}">
                      <a16:creationId xmlns:a16="http://schemas.microsoft.com/office/drawing/2014/main" id="{0C11CECD-5736-4BA2-B074-13766AD2DF2A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1F7D2D1-CFDD-42F4-A75A-A043FB4AE0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8257726-AFDA-4330-9B8D-276E970E424E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174" name="Teardrop 173">
                  <a:extLst>
                    <a:ext uri="{FF2B5EF4-FFF2-40B4-BE49-F238E27FC236}">
                      <a16:creationId xmlns:a16="http://schemas.microsoft.com/office/drawing/2014/main" id="{EF3263D8-FD14-4AAD-AC8D-34AD8EC294BC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968C13D4-AC6D-4D66-9A18-89406E448441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D2EF56B-A5B5-4F57-94B7-926668B0DFFF}"/>
                  </a:ext>
                </a:extLst>
              </p:cNvPr>
              <p:cNvSpPr/>
              <p:nvPr/>
            </p:nvSpPr>
            <p:spPr>
              <a:xfrm>
                <a:off x="4473880" y="5119220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A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B8D8FD7-428F-481E-807D-26C6FE0E6B8E}"/>
                  </a:ext>
                </a:extLst>
              </p:cNvPr>
              <p:cNvSpPr/>
              <p:nvPr/>
            </p:nvSpPr>
            <p:spPr>
              <a:xfrm>
                <a:off x="5093147" y="5119220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B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D07D74E-CABF-472F-9D51-F2D33630F4CF}"/>
                  </a:ext>
                </a:extLst>
              </p:cNvPr>
              <p:cNvSpPr/>
              <p:nvPr/>
            </p:nvSpPr>
            <p:spPr>
              <a:xfrm>
                <a:off x="5695436" y="5119220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DAGGERSQUARE" pitchFamily="50" charset="0"/>
                  </a:rPr>
                  <a:t>C</a:t>
                </a: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8938363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5862766" y="1630347"/>
              <a:ext cx="6196739" cy="3774236"/>
              <a:chOff x="508363" y="1287937"/>
              <a:chExt cx="6196739" cy="377423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50836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85" name="Circle: Hollow 184">
                  <a:extLst>
                    <a:ext uri="{FF2B5EF4-FFF2-40B4-BE49-F238E27FC236}">
                      <a16:creationId xmlns:a16="http://schemas.microsoft.com/office/drawing/2014/main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Block Arc 191">
                  <a:extLst>
                    <a:ext uri="{FF2B5EF4-FFF2-40B4-BE49-F238E27FC236}">
                      <a16:creationId xmlns:a16="http://schemas.microsoft.com/office/drawing/2014/main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6F713A7-0570-433F-8D15-ABB11E7F49D1}"/>
                  </a:ext>
                </a:extLst>
              </p:cNvPr>
              <p:cNvGrpSpPr/>
              <p:nvPr/>
            </p:nvGrpSpPr>
            <p:grpSpPr>
              <a:xfrm>
                <a:off x="273684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97" name="Circle: Hollow 196">
                  <a:extLst>
                    <a:ext uri="{FF2B5EF4-FFF2-40B4-BE49-F238E27FC236}">
                      <a16:creationId xmlns:a16="http://schemas.microsoft.com/office/drawing/2014/main" id="{54040D82-6BAA-46A9-8FB7-783AD4CFE50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Block Arc 197">
                  <a:extLst>
                    <a:ext uri="{FF2B5EF4-FFF2-40B4-BE49-F238E27FC236}">
                      <a16:creationId xmlns:a16="http://schemas.microsoft.com/office/drawing/2014/main" id="{71D95933-23A7-4C0D-8537-4796FE353F6E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4FDB0F2-FD0B-40E1-B6C6-BB363173A31A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65%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C9B5AD1-011D-46BD-BF0B-A86B8D66964F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11322A4-DFC6-48AA-9DEF-FAB82A2C9F5A}"/>
                  </a:ext>
                </a:extLst>
              </p:cNvPr>
              <p:cNvGrpSpPr/>
              <p:nvPr/>
            </p:nvGrpSpPr>
            <p:grpSpPr>
              <a:xfrm>
                <a:off x="4946336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2" name="Circle: Hollow 201">
                  <a:extLst>
                    <a:ext uri="{FF2B5EF4-FFF2-40B4-BE49-F238E27FC236}">
                      <a16:creationId xmlns:a16="http://schemas.microsoft.com/office/drawing/2014/main" id="{CD8F46EC-F829-44D4-92BF-450A01F3185C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Block Arc 202">
                  <a:extLst>
                    <a:ext uri="{FF2B5EF4-FFF2-40B4-BE49-F238E27FC236}">
                      <a16:creationId xmlns:a16="http://schemas.microsoft.com/office/drawing/2014/main" id="{34206EA6-32F2-498F-ACC6-0A8C2E9B16EF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9503893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3EED9AB-062C-4026-8CC1-E8DAD38FA4C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55%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C6B9D17-82C9-48CE-8266-B283259560AA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7" name="Circle: Hollow 206">
                  <a:extLst>
                    <a:ext uri="{FF2B5EF4-FFF2-40B4-BE49-F238E27FC236}">
                      <a16:creationId xmlns:a16="http://schemas.microsoft.com/office/drawing/2014/main" id="{C9701AF0-9FCA-4F09-B144-673106D50AB2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Block Arc 207">
                  <a:extLst>
                    <a:ext uri="{FF2B5EF4-FFF2-40B4-BE49-F238E27FC236}">
                      <a16:creationId xmlns:a16="http://schemas.microsoft.com/office/drawing/2014/main" id="{617E95C6-0599-4AAC-A751-BAAA6EDF6C5B}"/>
                    </a:ext>
                  </a:extLst>
                </p:cNvPr>
                <p:cNvSpPr/>
                <p:nvPr/>
              </p:nvSpPr>
              <p:spPr>
                <a:xfrm rot="900000">
                  <a:off x="1016107" y="1598470"/>
                  <a:ext cx="1343828" cy="1343828"/>
                </a:xfrm>
                <a:prstGeom prst="blockArc">
                  <a:avLst>
                    <a:gd name="adj1" fmla="val 13906889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85%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73684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2" name="Circle: Hollow 211">
                  <a:extLst>
                    <a:ext uri="{FF2B5EF4-FFF2-40B4-BE49-F238E27FC236}">
                      <a16:creationId xmlns:a16="http://schemas.microsoft.com/office/drawing/2014/main" id="{064ADB83-9D9E-4FFE-B2C6-BA2D6AE76BCB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Block Arc 212">
                  <a:extLst>
                    <a:ext uri="{FF2B5EF4-FFF2-40B4-BE49-F238E27FC236}">
                      <a16:creationId xmlns:a16="http://schemas.microsoft.com/office/drawing/2014/main" id="{70E0B0ED-82BF-4E59-893C-1F704FCA6CCD}"/>
                    </a:ext>
                  </a:extLst>
                </p:cNvPr>
                <p:cNvSpPr/>
                <p:nvPr/>
              </p:nvSpPr>
              <p:spPr>
                <a:xfrm rot="15300000">
                  <a:off x="1016107" y="1598470"/>
                  <a:ext cx="1343828" cy="1343828"/>
                </a:xfrm>
                <a:prstGeom prst="blockArc">
                  <a:avLst>
                    <a:gd name="adj1" fmla="val 359062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25%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8334952-BF27-4483-B08F-1C666A99FC1A}"/>
                  </a:ext>
                </a:extLst>
              </p:cNvPr>
              <p:cNvGrpSpPr/>
              <p:nvPr/>
            </p:nvGrpSpPr>
            <p:grpSpPr>
              <a:xfrm>
                <a:off x="4946336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7" name="Circle: Hollow 216">
                  <a:extLst>
                    <a:ext uri="{FF2B5EF4-FFF2-40B4-BE49-F238E27FC236}">
                      <a16:creationId xmlns:a16="http://schemas.microsoft.com/office/drawing/2014/main" id="{300BD8DA-1A4F-4E03-B61A-EBABE2EC6B20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>
                  <a:extLst>
                    <a:ext uri="{FF2B5EF4-FFF2-40B4-BE49-F238E27FC236}">
                      <a16:creationId xmlns:a16="http://schemas.microsoft.com/office/drawing/2014/main" id="{7C13C315-611E-4886-A637-F8977FFB4F8B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181616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79C99F4-F672-4FBE-AA62-2AFCB485681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DAGGERSQUARE" pitchFamily="50" charset="0"/>
                    </a:rPr>
                    <a:t>35%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AFF10C9-E33F-4F70-A98B-A6616138B88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DAGGERSQUARE" pitchFamily="50" charset="0"/>
                    </a:rPr>
                    <a:t>TYPE YOUR TEXT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09716C9-140C-4EC5-9EBB-9647A527AAD2}"/>
              </a:ext>
            </a:extLst>
          </p:cNvPr>
          <p:cNvGrpSpPr/>
          <p:nvPr/>
        </p:nvGrpSpPr>
        <p:grpSpPr>
          <a:xfrm>
            <a:off x="545666" y="1630347"/>
            <a:ext cx="6196739" cy="3774236"/>
            <a:chOff x="508363" y="1287937"/>
            <a:chExt cx="6196739" cy="377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3A0143-341E-4E18-B777-C779B08C0118}"/>
                </a:ext>
              </a:extLst>
            </p:cNvPr>
            <p:cNvGrpSpPr/>
            <p:nvPr/>
          </p:nvGrpSpPr>
          <p:grpSpPr>
            <a:xfrm>
              <a:off x="508363" y="1287937"/>
              <a:ext cx="1758766" cy="1697834"/>
              <a:chOff x="828691" y="1598470"/>
              <a:chExt cx="1758766" cy="1697834"/>
            </a:xfrm>
          </p:grpSpPr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0A58ADD2-B9BF-4744-86EE-DA44CD07AFE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>
                <a:extLst>
                  <a:ext uri="{FF2B5EF4-FFF2-40B4-BE49-F238E27FC236}">
                    <a16:creationId xmlns:a16="http://schemas.microsoft.com/office/drawing/2014/main" id="{B7D8FE2F-21D6-48A3-83FA-80CC44F0E6C6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0FCA570-9F12-440C-87B2-23FA2ED5A1FA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50E24B7-1CED-44CF-BD3A-3AFFC23B210C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7E3F32E-539E-4B67-BA4F-F9C71A31F5BB}"/>
                </a:ext>
              </a:extLst>
            </p:cNvPr>
            <p:cNvGrpSpPr/>
            <p:nvPr/>
          </p:nvGrpSpPr>
          <p:grpSpPr>
            <a:xfrm>
              <a:off x="2736843" y="1287937"/>
              <a:ext cx="1758766" cy="1697834"/>
              <a:chOff x="828691" y="1598470"/>
              <a:chExt cx="1758766" cy="1697834"/>
            </a:xfrm>
          </p:grpSpPr>
          <p:sp>
            <p:nvSpPr>
              <p:cNvPr id="94" name="Circle: Hollow 93">
                <a:extLst>
                  <a:ext uri="{FF2B5EF4-FFF2-40B4-BE49-F238E27FC236}">
                    <a16:creationId xmlns:a16="http://schemas.microsoft.com/office/drawing/2014/main" id="{6681B5EB-518C-4A4D-82FE-00626995B07A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Block Arc 94">
                <a:extLst>
                  <a:ext uri="{FF2B5EF4-FFF2-40B4-BE49-F238E27FC236}">
                    <a16:creationId xmlns:a16="http://schemas.microsoft.com/office/drawing/2014/main" id="{854D563C-AA1C-437F-AA3D-CC3CFA189BCF}"/>
                  </a:ext>
                </a:extLst>
              </p:cNvPr>
              <p:cNvSpPr/>
              <p:nvPr/>
            </p:nvSpPr>
            <p:spPr>
              <a:xfrm rot="20700000">
                <a:off x="1016107" y="1598470"/>
                <a:ext cx="1343828" cy="1343828"/>
              </a:xfrm>
              <a:prstGeom prst="blockArc">
                <a:avLst>
                  <a:gd name="adj1" fmla="val 1456961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CA3D037-403B-4DFC-A993-4356E5237F1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65%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FE2E057-E6F4-4315-A63F-015EA201A6A0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72DDB76-0C4E-4F27-8BB8-E1160E14BD20}"/>
                </a:ext>
              </a:extLst>
            </p:cNvPr>
            <p:cNvGrpSpPr/>
            <p:nvPr/>
          </p:nvGrpSpPr>
          <p:grpSpPr>
            <a:xfrm>
              <a:off x="4946336" y="1287937"/>
              <a:ext cx="1758766" cy="1697834"/>
              <a:chOff x="828691" y="1598470"/>
              <a:chExt cx="1758766" cy="1697834"/>
            </a:xfrm>
          </p:grpSpPr>
          <p:sp>
            <p:nvSpPr>
              <p:cNvPr id="90" name="Circle: Hollow 89">
                <a:extLst>
                  <a:ext uri="{FF2B5EF4-FFF2-40B4-BE49-F238E27FC236}">
                    <a16:creationId xmlns:a16="http://schemas.microsoft.com/office/drawing/2014/main" id="{1DB6B107-418A-431D-A559-895B37D07CF0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Block Arc 90">
                <a:extLst>
                  <a:ext uri="{FF2B5EF4-FFF2-40B4-BE49-F238E27FC236}">
                    <a16:creationId xmlns:a16="http://schemas.microsoft.com/office/drawing/2014/main" id="{1AA17414-594A-49EA-BC4E-CA4C5E5AF3F1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9503893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E7D42DA-3B82-4BE4-A2A2-7265BE340E57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55%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C3652C-6CA3-4058-A6F2-C6E5D596E004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1DCCC54-0079-4701-9225-749EF7C2DA1B}"/>
                </a:ext>
              </a:extLst>
            </p:cNvPr>
            <p:cNvGrpSpPr/>
            <p:nvPr/>
          </p:nvGrpSpPr>
          <p:grpSpPr>
            <a:xfrm>
              <a:off x="508363" y="3364339"/>
              <a:ext cx="1758766" cy="1697834"/>
              <a:chOff x="828691" y="1598470"/>
              <a:chExt cx="1758766" cy="1697834"/>
            </a:xfrm>
          </p:grpSpPr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id="{945EF8F3-E6BA-446C-94B6-88BA4DE32862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Block Arc 86">
                <a:extLst>
                  <a:ext uri="{FF2B5EF4-FFF2-40B4-BE49-F238E27FC236}">
                    <a16:creationId xmlns:a16="http://schemas.microsoft.com/office/drawing/2014/main" id="{4927E71E-EBD6-4079-9C10-172BC26E13D5}"/>
                  </a:ext>
                </a:extLst>
              </p:cNvPr>
              <p:cNvSpPr/>
              <p:nvPr/>
            </p:nvSpPr>
            <p:spPr>
              <a:xfrm rot="900000">
                <a:off x="1016107" y="1598470"/>
                <a:ext cx="1343828" cy="1343828"/>
              </a:xfrm>
              <a:prstGeom prst="blockArc">
                <a:avLst>
                  <a:gd name="adj1" fmla="val 13906889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6BE5874-E1A4-40E1-B568-FDEF55602A9F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85%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A79DFF-A10F-43A7-97B9-F689D25FCA09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589611F-4F5D-4C89-9F63-2717CB9350C3}"/>
                </a:ext>
              </a:extLst>
            </p:cNvPr>
            <p:cNvGrpSpPr/>
            <p:nvPr/>
          </p:nvGrpSpPr>
          <p:grpSpPr>
            <a:xfrm>
              <a:off x="2736843" y="3364339"/>
              <a:ext cx="1758766" cy="1697834"/>
              <a:chOff x="828691" y="1598470"/>
              <a:chExt cx="1758766" cy="1697834"/>
            </a:xfrm>
          </p:grpSpPr>
          <p:sp>
            <p:nvSpPr>
              <p:cNvPr id="82" name="Circle: Hollow 81">
                <a:extLst>
                  <a:ext uri="{FF2B5EF4-FFF2-40B4-BE49-F238E27FC236}">
                    <a16:creationId xmlns:a16="http://schemas.microsoft.com/office/drawing/2014/main" id="{B5E8A07C-AD21-4C29-A117-2F858E5CB406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>
                <a:extLst>
                  <a:ext uri="{FF2B5EF4-FFF2-40B4-BE49-F238E27FC236}">
                    <a16:creationId xmlns:a16="http://schemas.microsoft.com/office/drawing/2014/main" id="{D33CB7D3-8701-4356-9E8D-11AB387E5AA4}"/>
                  </a:ext>
                </a:extLst>
              </p:cNvPr>
              <p:cNvSpPr/>
              <p:nvPr/>
            </p:nvSpPr>
            <p:spPr>
              <a:xfrm rot="15300000">
                <a:off x="1016107" y="1598470"/>
                <a:ext cx="1343828" cy="1343828"/>
              </a:xfrm>
              <a:prstGeom prst="blockArc">
                <a:avLst>
                  <a:gd name="adj1" fmla="val 3590627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E1342-5D67-4261-9C95-67A9B91DFF05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25%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8C0D4B-3905-46CC-9EDF-3945F12F4CBE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FFA6A9E-0D90-43A6-833E-134329797E53}"/>
                </a:ext>
              </a:extLst>
            </p:cNvPr>
            <p:cNvGrpSpPr/>
            <p:nvPr/>
          </p:nvGrpSpPr>
          <p:grpSpPr>
            <a:xfrm>
              <a:off x="4946336" y="3364339"/>
              <a:ext cx="1758766" cy="1697834"/>
              <a:chOff x="828691" y="1598470"/>
              <a:chExt cx="1758766" cy="1697834"/>
            </a:xfrm>
          </p:grpSpPr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2D47D0C0-52E5-4CDF-9D17-A274D575CE2D}"/>
                  </a:ext>
                </a:extLst>
              </p:cNvPr>
              <p:cNvSpPr/>
              <p:nvPr/>
            </p:nvSpPr>
            <p:spPr>
              <a:xfrm>
                <a:off x="1017454" y="1599817"/>
                <a:ext cx="1341134" cy="1341134"/>
              </a:xfrm>
              <a:prstGeom prst="donut">
                <a:avLst>
                  <a:gd name="adj" fmla="val 122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>
                <a:extLst>
                  <a:ext uri="{FF2B5EF4-FFF2-40B4-BE49-F238E27FC236}">
                    <a16:creationId xmlns:a16="http://schemas.microsoft.com/office/drawing/2014/main" id="{A6B59662-6E4A-4703-BF42-E2A8055A6AE6}"/>
                  </a:ext>
                </a:extLst>
              </p:cNvPr>
              <p:cNvSpPr/>
              <p:nvPr/>
            </p:nvSpPr>
            <p:spPr>
              <a:xfrm rot="18000000">
                <a:off x="1016107" y="1598470"/>
                <a:ext cx="1343828" cy="1343828"/>
              </a:xfrm>
              <a:prstGeom prst="blockArc">
                <a:avLst>
                  <a:gd name="adj1" fmla="val 1181616"/>
                  <a:gd name="adj2" fmla="val 9573011"/>
                  <a:gd name="adj3" fmla="val 12367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292CC4A-0C11-4418-931C-C433031F5DCE}"/>
                  </a:ext>
                </a:extLst>
              </p:cNvPr>
              <p:cNvSpPr txBox="1"/>
              <p:nvPr/>
            </p:nvSpPr>
            <p:spPr>
              <a:xfrm>
                <a:off x="1229509" y="2039551"/>
                <a:ext cx="963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DAGGERSQUARE" pitchFamily="50" charset="0"/>
                  </a:rPr>
                  <a:t>35%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A437940-BDE6-42D1-B5D5-5A3C923CF73D}"/>
                  </a:ext>
                </a:extLst>
              </p:cNvPr>
              <p:cNvSpPr txBox="1"/>
              <p:nvPr/>
            </p:nvSpPr>
            <p:spPr>
              <a:xfrm>
                <a:off x="828691" y="2988527"/>
                <a:ext cx="175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DAGGERSQUARE" pitchFamily="50" charset="0"/>
                  </a:rPr>
                  <a:t>TYPE YOUR TEXT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3D1FED-5B0D-44C3-A92C-4BE10FC7AA2F}"/>
              </a:ext>
            </a:extLst>
          </p:cNvPr>
          <p:cNvGrpSpPr/>
          <p:nvPr/>
        </p:nvGrpSpPr>
        <p:grpSpPr>
          <a:xfrm>
            <a:off x="7343838" y="1384409"/>
            <a:ext cx="4614874" cy="4219153"/>
            <a:chOff x="4051032" y="1101644"/>
            <a:chExt cx="4614874" cy="421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DE295E1-9343-4DEB-905A-04292A7D1D71}"/>
                </a:ext>
              </a:extLst>
            </p:cNvPr>
            <p:cNvSpPr/>
            <p:nvPr/>
          </p:nvSpPr>
          <p:spPr>
            <a:xfrm>
              <a:off x="4051032" y="1101644"/>
              <a:ext cx="2172300" cy="21648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EF39AA-EE6E-47A6-945E-AD0CD1A9BEA9}"/>
                </a:ext>
              </a:extLst>
            </p:cNvPr>
            <p:cNvSpPr/>
            <p:nvPr/>
          </p:nvSpPr>
          <p:spPr>
            <a:xfrm flipV="1">
              <a:off x="4929058" y="3429000"/>
              <a:ext cx="1288566" cy="1284136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B8E6B81-6258-448E-8089-5752383D1455}"/>
                </a:ext>
              </a:extLst>
            </p:cNvPr>
            <p:cNvSpPr/>
            <p:nvPr/>
          </p:nvSpPr>
          <p:spPr>
            <a:xfrm flipH="1">
              <a:off x="6507691" y="1688271"/>
              <a:ext cx="1583652" cy="1578210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1D1F86-E105-4F66-84E5-1E425177771A}"/>
                </a:ext>
              </a:extLst>
            </p:cNvPr>
            <p:cNvSpPr/>
            <p:nvPr/>
          </p:nvSpPr>
          <p:spPr>
            <a:xfrm flipH="1" flipV="1">
              <a:off x="6520967" y="3497313"/>
              <a:ext cx="1829770" cy="1823484"/>
            </a:xfrm>
            <a:custGeom>
              <a:avLst/>
              <a:gdLst>
                <a:gd name="connsiteX0" fmla="*/ 168278 w 1847850"/>
                <a:gd name="connsiteY0" fmla="*/ 0 h 1841500"/>
                <a:gd name="connsiteX1" fmla="*/ 1679572 w 1847850"/>
                <a:gd name="connsiteY1" fmla="*/ 0 h 1841500"/>
                <a:gd name="connsiteX2" fmla="*/ 1847850 w 1847850"/>
                <a:gd name="connsiteY2" fmla="*/ 168278 h 1841500"/>
                <a:gd name="connsiteX3" fmla="*/ 1847850 w 1847850"/>
                <a:gd name="connsiteY3" fmla="*/ 711200 h 1841500"/>
                <a:gd name="connsiteX4" fmla="*/ 1847850 w 1847850"/>
                <a:gd name="connsiteY4" fmla="*/ 841372 h 1841500"/>
                <a:gd name="connsiteX5" fmla="*/ 1847410 w 1847850"/>
                <a:gd name="connsiteY5" fmla="*/ 843554 h 1841500"/>
                <a:gd name="connsiteX6" fmla="*/ 1844088 w 1847850"/>
                <a:gd name="connsiteY6" fmla="*/ 1841500 h 1841500"/>
                <a:gd name="connsiteX7" fmla="*/ 1440279 w 1847850"/>
                <a:gd name="connsiteY7" fmla="*/ 1009650 h 1841500"/>
                <a:gd name="connsiteX8" fmla="*/ 168278 w 1847850"/>
                <a:gd name="connsiteY8" fmla="*/ 1009650 h 1841500"/>
                <a:gd name="connsiteX9" fmla="*/ 0 w 1847850"/>
                <a:gd name="connsiteY9" fmla="*/ 841372 h 1841500"/>
                <a:gd name="connsiteX10" fmla="*/ 0 w 1847850"/>
                <a:gd name="connsiteY10" fmla="*/ 168278 h 1841500"/>
                <a:gd name="connsiteX11" fmla="*/ 168278 w 1847850"/>
                <a:gd name="connsiteY11" fmla="*/ 0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1841500">
                  <a:moveTo>
                    <a:pt x="168278" y="0"/>
                  </a:moveTo>
                  <a:lnTo>
                    <a:pt x="1679572" y="0"/>
                  </a:lnTo>
                  <a:cubicBezTo>
                    <a:pt x="1772509" y="0"/>
                    <a:pt x="1847850" y="75341"/>
                    <a:pt x="1847850" y="168278"/>
                  </a:cubicBezTo>
                  <a:lnTo>
                    <a:pt x="1847850" y="711200"/>
                  </a:lnTo>
                  <a:lnTo>
                    <a:pt x="1847850" y="841372"/>
                  </a:lnTo>
                  <a:lnTo>
                    <a:pt x="1847410" y="843554"/>
                  </a:lnTo>
                  <a:lnTo>
                    <a:pt x="1844088" y="1841500"/>
                  </a:lnTo>
                  <a:lnTo>
                    <a:pt x="1440279" y="1009650"/>
                  </a:lnTo>
                  <a:lnTo>
                    <a:pt x="168278" y="1009650"/>
                  </a:lnTo>
                  <a:cubicBezTo>
                    <a:pt x="75341" y="1009650"/>
                    <a:pt x="0" y="934309"/>
                    <a:pt x="0" y="841372"/>
                  </a:cubicBezTo>
                  <a:lnTo>
                    <a:pt x="0" y="168278"/>
                  </a:lnTo>
                  <a:cubicBezTo>
                    <a:pt x="0" y="75341"/>
                    <a:pt x="75341" y="0"/>
                    <a:pt x="168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C852E6-9220-4B92-A456-385FE629DF34}"/>
                </a:ext>
              </a:extLst>
            </p:cNvPr>
            <p:cNvSpPr txBox="1"/>
            <p:nvPr/>
          </p:nvSpPr>
          <p:spPr>
            <a:xfrm>
              <a:off x="4185096" y="1114344"/>
              <a:ext cx="201128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DAGGERSQUARE" pitchFamily="50" charset="0"/>
                </a:rPr>
                <a:t>55%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C97A05-09F3-40E5-8152-7AB375FE91B7}"/>
                </a:ext>
              </a:extLst>
            </p:cNvPr>
            <p:cNvSpPr txBox="1"/>
            <p:nvPr/>
          </p:nvSpPr>
          <p:spPr>
            <a:xfrm>
              <a:off x="6443052" y="1719048"/>
              <a:ext cx="18252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203F791-9AEA-4259-B436-1D588B1C74E3}"/>
                </a:ext>
              </a:extLst>
            </p:cNvPr>
            <p:cNvSpPr txBox="1"/>
            <p:nvPr/>
          </p:nvSpPr>
          <p:spPr>
            <a:xfrm>
              <a:off x="4695719" y="4038608"/>
              <a:ext cx="182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DAGGERSQUARE" pitchFamily="50" charset="0"/>
                </a:rPr>
                <a:t>35%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6888EC-8C3D-4418-B919-8C1CD0A7F3C0}"/>
                </a:ext>
              </a:extLst>
            </p:cNvPr>
            <p:cNvSpPr txBox="1"/>
            <p:nvPr/>
          </p:nvSpPr>
          <p:spPr>
            <a:xfrm>
              <a:off x="6708714" y="4498459"/>
              <a:ext cx="195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4AF9B"/>
                  </a:solidFill>
                  <a:latin typeface="DAGGERSQUARE" pitchFamily="50" charset="0"/>
                </a:rPr>
                <a:t>WRITE SOME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9F0E53-7FBD-417E-B28A-FF3D31BA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